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56" r:id="rId5"/>
    <p:sldId id="271" r:id="rId6"/>
    <p:sldId id="268" r:id="rId7"/>
    <p:sldId id="272" r:id="rId8"/>
    <p:sldId id="273" r:id="rId9"/>
    <p:sldId id="274" r:id="rId10"/>
    <p:sldId id="279" r:id="rId11"/>
    <p:sldId id="281" r:id="rId12"/>
    <p:sldId id="283" r:id="rId13"/>
    <p:sldId id="275" r:id="rId14"/>
    <p:sldId id="286" r:id="rId15"/>
    <p:sldId id="276" r:id="rId16"/>
    <p:sldId id="277" r:id="rId17"/>
    <p:sldId id="284" r:id="rId18"/>
    <p:sldId id="278" r:id="rId19"/>
    <p:sldId id="280" r:id="rId20"/>
    <p:sldId id="285" r:id="rId21"/>
    <p:sldId id="287" r:id="rId22"/>
    <p:sldId id="282" r:id="rId23"/>
    <p:sldId id="288" r:id="rId24"/>
    <p:sldId id="292" r:id="rId25"/>
    <p:sldId id="291" r:id="rId26"/>
    <p:sldId id="293" r:id="rId27"/>
    <p:sldId id="294" r:id="rId28"/>
    <p:sldId id="295" r:id="rId29"/>
    <p:sldId id="289" r:id="rId30"/>
    <p:sldId id="290" r:id="rId31"/>
    <p:sldId id="296" r:id="rId32"/>
    <p:sldId id="297" r:id="rId33"/>
    <p:sldId id="298" r:id="rId34"/>
    <p:sldId id="264" r:id="rId3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14067"/>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91" autoAdjust="0"/>
  </p:normalViewPr>
  <p:slideViewPr>
    <p:cSldViewPr snapToGrid="0" showGuides="1">
      <p:cViewPr>
        <p:scale>
          <a:sx n="85" d="100"/>
          <a:sy n="85" d="100"/>
        </p:scale>
        <p:origin x="547" y="7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09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F7FDA3D-4D42-491E-9088-4AA5B3C23D35}" type="datetime1">
              <a:rPr lang="ja-JP" altLang="en-US" smtClean="0">
                <a:latin typeface="Meiryo UI" panose="020B0604030504040204" pitchFamily="50" charset="-128"/>
                <a:ea typeface="Meiryo UI" panose="020B0604030504040204" pitchFamily="50" charset="-128"/>
              </a:rPr>
              <a:t>2023/2/1</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1072A3-100F-40A9-915F-8D2D9E6962D8}" type="slidenum">
              <a:rPr lang="en-US" altLang="ja-JP" smtClean="0">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CAF3ABC7-E89B-4EFE-B05F-43B3224AEAD7}" type="datetime1">
              <a:rPr lang="ja-JP" altLang="en-US" smtClean="0"/>
              <a:pPr/>
              <a:t>2023/2/1</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テキストのスタイルを編集する</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79230CFA-805A-4FD3-B3A0-DAAA5993DA17}" type="slidenum">
              <a:rPr lang="en-US" altLang="ja-JP" smtClean="0"/>
              <a:pPr/>
              <a:t>‹#›</a:t>
            </a:fld>
            <a:endParaRPr lang="ja-JP" altLang="en-US"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79230CFA-805A-4FD3-B3A0-DAAA5993DA17}" type="slidenum">
              <a:rPr lang="en-US" altLang="ja-JP" smtClean="0"/>
              <a:t>1</a:t>
            </a:fld>
            <a:endParaRPr lang="ja-JP" altLang="en-US" dirty="0"/>
          </a:p>
        </p:txBody>
      </p:sp>
    </p:spTree>
    <p:extLst>
      <p:ext uri="{BB962C8B-B14F-4D97-AF65-F5344CB8AC3E}">
        <p14:creationId xmlns:p14="http://schemas.microsoft.com/office/powerpoint/2010/main" val="160545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79230CFA-805A-4FD3-B3A0-DAAA5993DA17}" type="slidenum">
              <a:rPr lang="en-US" altLang="ja-JP" smtClean="0"/>
              <a:t>3</a:t>
            </a:fld>
            <a:endParaRPr lang="ja-JP" altLang="en-US" dirty="0"/>
          </a:p>
        </p:txBody>
      </p:sp>
    </p:spTree>
    <p:extLst>
      <p:ext uri="{BB962C8B-B14F-4D97-AF65-F5344CB8AC3E}">
        <p14:creationId xmlns:p14="http://schemas.microsoft.com/office/powerpoint/2010/main" val="246797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79230CFA-805A-4FD3-B3A0-DAAA5993DA17}" type="slidenum">
              <a:rPr lang="en-US" altLang="ja-JP" smtClean="0"/>
              <a:t>31</a:t>
            </a:fld>
            <a:endParaRPr lang="ja-JP" altLang="en-US" dirty="0"/>
          </a:p>
        </p:txBody>
      </p:sp>
    </p:spTree>
    <p:extLst>
      <p:ext uri="{BB962C8B-B14F-4D97-AF65-F5344CB8AC3E}">
        <p14:creationId xmlns:p14="http://schemas.microsoft.com/office/powerpoint/2010/main" val="612066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画像を含むタイトル スライド">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6" name="直線​​コネクタ(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図プレースホルダー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18" name="直線​​コネクタ(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sp>
        <p:nvSpPr>
          <p:cNvPr id="3" name="サブタイトル 2" title="サブタイトル">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dirty="0"/>
              <a:t>クリックしてサブタイトルを編集する</a:t>
            </a:r>
          </a:p>
        </p:txBody>
      </p:sp>
      <p:cxnSp>
        <p:nvCxnSpPr>
          <p:cNvPr id="9" name="直線​​コネクタ(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6" name="直線​​コネクタ(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sp>
        <p:nvSpPr>
          <p:cNvPr id="3" name="サブタイトル 2" title="サブタイトル">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dirty="0"/>
              <a:t>マスター サブタイトルの書式設定</a:t>
            </a:r>
          </a:p>
        </p:txBody>
      </p:sp>
      <p:cxnSp>
        <p:nvCxnSpPr>
          <p:cNvPr id="9" name="直線​​コネクタ(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7" name="平行四辺形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タイトル 1" title="タイトル​​">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マスター タイトルの書式設定</a:t>
            </a:r>
          </a:p>
        </p:txBody>
      </p:sp>
      <p:sp>
        <p:nvSpPr>
          <p:cNvPr id="101" name="テキスト プレースホルダー 2" title="サブタイトル">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21" name="直線​​コネクタ(S)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平行四辺形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26" name="直線​​コネクタ(S)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S)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平行四辺形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cxnSp>
        <p:nvCxnSpPr>
          <p:cNvPr id="22" name="直線​​コネクタ(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グループ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め縞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25" name="テキスト ボックス 24">
            <a:extLst>
              <a:ext uri="{FF2B5EF4-FFF2-40B4-BE49-F238E27FC236}">
                <a16:creationId xmlns:a16="http://schemas.microsoft.com/office/drawing/2014/main" id="{F0BB4D3D-930C-4FF4-BB7C-2CB24208150C}"/>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6"/>
                </a:solidFill>
                <a:latin typeface="Meiryo UI" panose="020B0604030504040204" pitchFamily="50" charset="-128"/>
                <a:ea typeface="Meiryo UI" panose="020B0604030504040204" pitchFamily="50" charset="-128"/>
              </a:rPr>
              <a:t>FR</a:t>
            </a:r>
          </a:p>
        </p:txBody>
      </p:sp>
      <p:sp>
        <p:nvSpPr>
          <p:cNvPr id="36" name="平行四辺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27" name="タイトル 1" title="タイトル​​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29" name="コンテンツ プレースホルダー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段組">
    <p:spTree>
      <p:nvGrpSpPr>
        <p:cNvPr id="1" name=""/>
        <p:cNvGrpSpPr/>
        <p:nvPr/>
      </p:nvGrpSpPr>
      <p:grpSpPr>
        <a:xfrm>
          <a:off x="0" y="0"/>
          <a:ext cx="0" cy="0"/>
          <a:chOff x="0" y="0"/>
          <a:chExt cx="0" cy="0"/>
        </a:xfrm>
      </p:grpSpPr>
      <p:cxnSp>
        <p:nvCxnSpPr>
          <p:cNvPr id="22" name="直線​​コネクタ(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グループ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め縞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25" name="テキスト ボックス 24">
            <a:extLst>
              <a:ext uri="{FF2B5EF4-FFF2-40B4-BE49-F238E27FC236}">
                <a16:creationId xmlns:a16="http://schemas.microsoft.com/office/drawing/2014/main" id="{F0BB4D3D-930C-4FF4-BB7C-2CB24208150C}"/>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6"/>
                </a:solidFill>
                <a:latin typeface="Meiryo UI" panose="020B0604030504040204" pitchFamily="50" charset="-128"/>
                <a:ea typeface="Meiryo UI" panose="020B0604030504040204" pitchFamily="50" charset="-128"/>
              </a:rPr>
              <a:t>FR</a:t>
            </a:r>
          </a:p>
        </p:txBody>
      </p:sp>
      <p:sp>
        <p:nvSpPr>
          <p:cNvPr id="36" name="平行四辺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27" name="タイトル 1" title="タイトル​​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14" name="コンテンツ プレースホルダー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15" name="コンテンツ プレースホルダー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cxnSp>
        <p:nvCxnSpPr>
          <p:cNvPr id="22" name="直線​​コネクタ(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グループ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め縞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25" name="テキスト ボックス 24">
            <a:extLst>
              <a:ext uri="{FF2B5EF4-FFF2-40B4-BE49-F238E27FC236}">
                <a16:creationId xmlns:a16="http://schemas.microsoft.com/office/drawing/2014/main" id="{F0BB4D3D-930C-4FF4-BB7C-2CB24208150C}"/>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6"/>
                </a:solidFill>
                <a:latin typeface="Meiryo UI" panose="020B0604030504040204" pitchFamily="50" charset="-128"/>
                <a:ea typeface="Meiryo UI" panose="020B0604030504040204" pitchFamily="50" charset="-128"/>
              </a:rPr>
              <a:t>FR</a:t>
            </a:r>
          </a:p>
        </p:txBody>
      </p:sp>
      <p:sp>
        <p:nvSpPr>
          <p:cNvPr id="36" name="平行四辺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27" name="タイトル 1" title="タイトル​​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18" name="テキスト プレースホルダー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rtlCol="0" anchor="b"/>
          <a:lstStyle>
            <a:lvl1pPr marL="0" indent="0">
              <a:buNone/>
              <a:defRPr lang="en-US" b="1" dirty="0">
                <a:solidFill>
                  <a:schemeClr val="accent6"/>
                </a:solidFill>
                <a:latin typeface="Meiryo UI" panose="020B0604030504040204" pitchFamily="50" charset="-128"/>
                <a:ea typeface="Meiryo UI" panose="020B0604030504040204" pitchFamily="50" charset="-128"/>
              </a:defRPr>
            </a:lvl1pPr>
          </a:lstStyle>
          <a:p>
            <a:pPr marL="228600" lvl="0" indent="-228600" rtl="0"/>
            <a:r>
              <a:rPr lang="ja-JP" altLang="en-US" noProof="0"/>
              <a:t>マスター テキストの書式設定</a:t>
            </a:r>
          </a:p>
        </p:txBody>
      </p:sp>
      <p:sp>
        <p:nvSpPr>
          <p:cNvPr id="20" name="テキスト プレースホルダー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rtlCol="0" anchor="b"/>
          <a:lstStyle>
            <a:lvl1pPr marL="0" indent="0">
              <a:buNone/>
              <a:defRPr sz="2400" b="1">
                <a:solidFill>
                  <a:schemeClr val="accent6"/>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21" name="コンテンツ プレースホルダー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4" name="コンテンツ プレースホルダー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rtlCol="0"/>
          <a:lstStyle>
            <a:lvl1pPr>
              <a:buClr>
                <a:schemeClr val="accent2"/>
              </a:buClr>
              <a:defRPr>
                <a:solidFill>
                  <a:schemeClr val="tx1"/>
                </a:solidFill>
                <a:latin typeface="Meiryo UI" panose="020B0604030504040204" pitchFamily="50" charset="-128"/>
                <a:ea typeface="Meiryo UI" panose="020B0604030504040204" pitchFamily="50" charset="-128"/>
              </a:defRPr>
            </a:lvl1pPr>
            <a:lvl2pPr>
              <a:buClr>
                <a:schemeClr val="accent2"/>
              </a:buClr>
              <a:defRPr>
                <a:solidFill>
                  <a:schemeClr val="tx1"/>
                </a:solidFill>
                <a:latin typeface="Meiryo UI" panose="020B0604030504040204" pitchFamily="50" charset="-128"/>
                <a:ea typeface="Meiryo UI" panose="020B0604030504040204" pitchFamily="50" charset="-128"/>
              </a:defRPr>
            </a:lvl2pPr>
            <a:lvl3pPr>
              <a:buClr>
                <a:schemeClr val="accent2"/>
              </a:buClr>
              <a:defRPr>
                <a:solidFill>
                  <a:schemeClr val="tx1"/>
                </a:solidFill>
                <a:latin typeface="Meiryo UI" panose="020B0604030504040204" pitchFamily="50" charset="-128"/>
                <a:ea typeface="Meiryo UI" panose="020B0604030504040204" pitchFamily="50" charset="-128"/>
              </a:defRPr>
            </a:lvl3pPr>
            <a:lvl4pPr>
              <a:buClr>
                <a:schemeClr val="accent2"/>
              </a:buClr>
              <a:defRPr>
                <a:solidFill>
                  <a:schemeClr val="tx1"/>
                </a:solidFill>
                <a:latin typeface="Meiryo UI" panose="020B0604030504040204" pitchFamily="50" charset="-128"/>
                <a:ea typeface="Meiryo UI" panose="020B0604030504040204" pitchFamily="50" charset="-128"/>
              </a:defRPr>
            </a:lvl4pPr>
            <a:lvl5pPr>
              <a:buClr>
                <a:schemeClr val="accent2"/>
              </a:buClr>
              <a:defRPr>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のコンテンツ">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6" name="直線​​コネクタ(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cxnSp>
        <p:nvCxnSpPr>
          <p:cNvPr id="9" name="直線​​コネクタ(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テキスト プレースホルダー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14" name="コンテンツ プレースホルダー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rtlCol="0"/>
          <a:lstStyle>
            <a:lvl1pPr>
              <a:buClr>
                <a:schemeClr val="accent2"/>
              </a:buClr>
              <a:defRPr sz="2400">
                <a:latin typeface="Meiryo UI" panose="020B0604030504040204" pitchFamily="50" charset="-128"/>
                <a:ea typeface="Meiryo UI" panose="020B0604030504040204" pitchFamily="50" charset="-128"/>
              </a:defRPr>
            </a:lvl1pPr>
            <a:lvl2pPr>
              <a:buClr>
                <a:schemeClr val="accent2"/>
              </a:buClr>
              <a:defRPr sz="2000">
                <a:latin typeface="Meiryo UI" panose="020B0604030504040204" pitchFamily="50" charset="-128"/>
                <a:ea typeface="Meiryo UI" panose="020B0604030504040204" pitchFamily="50" charset="-128"/>
              </a:defRPr>
            </a:lvl2pPr>
            <a:lvl3pPr>
              <a:buClr>
                <a:schemeClr val="accent2"/>
              </a:buClr>
              <a:defRPr sz="1800">
                <a:latin typeface="Meiryo UI" panose="020B0604030504040204" pitchFamily="50" charset="-128"/>
                <a:ea typeface="Meiryo UI" panose="020B0604030504040204" pitchFamily="50" charset="-128"/>
              </a:defRPr>
            </a:lvl3pPr>
            <a:lvl4pPr>
              <a:buClr>
                <a:schemeClr val="accent2"/>
              </a:buClr>
              <a:defRPr sz="1600">
                <a:latin typeface="Meiryo UI" panose="020B0604030504040204" pitchFamily="50" charset="-128"/>
                <a:ea typeface="Meiryo UI" panose="020B0604030504040204" pitchFamily="50" charset="-128"/>
              </a:defRPr>
            </a:lvl4pPr>
            <a:lvl5pPr>
              <a:buClr>
                <a:schemeClr val="accent2"/>
              </a:buClr>
              <a:defRPr sz="1600">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の図">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6" name="直線​​コネクタ(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cxnSp>
        <p:nvCxnSpPr>
          <p:cNvPr id="9" name="直線​​コネクタ(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テキスト プレースホルダー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12" name="図プレースホルダー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rtlCol="0"/>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CC52C5C1-EC33-44C1-9D54-A1058BBF1812}"/>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grpSp>
        <p:nvGrpSpPr>
          <p:cNvPr id="26" name="グループ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斜め縞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平行四辺形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30" name="平行四辺形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578C43A6-50C6-704E-BADC-6D83BADE7316}"/>
              </a:ext>
            </a:extLst>
          </p:cNvPr>
          <p:cNvSpPr>
            <a:spLocks noGrp="1"/>
          </p:cNvSpPr>
          <p:nvPr>
            <p:ph type="ftr" sz="quarter" idx="10"/>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E8A2C98-F26E-415A-B931-1B89CA46C1CF}"/>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grpSp>
        <p:nvGrpSpPr>
          <p:cNvPr id="27" name="グループ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斜め縞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9" name="直線​​コネクタ(S)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31" name="平行四辺形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33" name="タイトル 1" title="タイトル​​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2" name="フッター プレースホルダー 1">
            <a:extLst>
              <a:ext uri="{FF2B5EF4-FFF2-40B4-BE49-F238E27FC236}">
                <a16:creationId xmlns:a16="http://schemas.microsoft.com/office/drawing/2014/main" id="{CB69A007-934D-7A4B-9EFA-82044EF4DC33}"/>
              </a:ext>
            </a:extLst>
          </p:cNvPr>
          <p:cNvSpPr>
            <a:spLocks noGrp="1"/>
          </p:cNvSpPr>
          <p:nvPr>
            <p:ph type="ftr" sz="quarter" idx="10"/>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カスタム 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CE2EB-00DF-4EBA-BF1F-D37805D45585}"/>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画像のあるセクション ヘッダー">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7" name="平行四辺形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タイトル 1" title="タイトル​​">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マスター タイトルの書式設定</a:t>
            </a:r>
          </a:p>
        </p:txBody>
      </p:sp>
      <p:sp>
        <p:nvSpPr>
          <p:cNvPr id="101" name="テキスト プレースホルダー 2" title="サブタイトル">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21" name="直線​​コネクタ(S)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平行四辺形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26" name="直線​​コネクタ(S)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図プレースホルダー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16" name="直線​​コネクタ(S)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平行四辺形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テキスト レイアウト 01">
    <p:spTree>
      <p:nvGrpSpPr>
        <p:cNvPr id="1" name=""/>
        <p:cNvGrpSpPr/>
        <p:nvPr/>
      </p:nvGrpSpPr>
      <p:grpSpPr>
        <a:xfrm>
          <a:off x="0" y="0"/>
          <a:ext cx="0" cy="0"/>
          <a:chOff x="0" y="0"/>
          <a:chExt cx="0" cy="0"/>
        </a:xfrm>
      </p:grpSpPr>
      <p:sp>
        <p:nvSpPr>
          <p:cNvPr id="3" name="コンテンツ プレースホルダー 2" title="行頭文字">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latin typeface="Meiryo UI" panose="020B0604030504040204" pitchFamily="50" charset="-128"/>
                <a:ea typeface="Meiryo UI" panose="020B0604030504040204" pitchFamily="50" charset="-128"/>
              </a:defRPr>
            </a:lvl1pPr>
            <a:lvl2pPr>
              <a:buClr>
                <a:schemeClr val="accent2"/>
              </a:buClr>
              <a:defRPr sz="2000">
                <a:solidFill>
                  <a:schemeClr val="tx1"/>
                </a:solidFill>
                <a:latin typeface="Meiryo UI" panose="020B0604030504040204" pitchFamily="50" charset="-128"/>
                <a:ea typeface="Meiryo UI" panose="020B0604030504040204" pitchFamily="50" charset="-128"/>
              </a:defRPr>
            </a:lvl2pPr>
            <a:lvl3pPr>
              <a:buClr>
                <a:schemeClr val="accent2"/>
              </a:buClr>
              <a:defRPr sz="1800">
                <a:solidFill>
                  <a:schemeClr val="tx1"/>
                </a:solidFill>
                <a:latin typeface="Meiryo UI" panose="020B0604030504040204" pitchFamily="50" charset="-128"/>
                <a:ea typeface="Meiryo UI" panose="020B0604030504040204" pitchFamily="50" charset="-128"/>
              </a:defRPr>
            </a:lvl3pPr>
            <a:lvl4pPr>
              <a:buClr>
                <a:schemeClr val="accent2"/>
              </a:buClr>
              <a:defRPr sz="1600">
                <a:solidFill>
                  <a:schemeClr val="tx1"/>
                </a:solidFill>
                <a:latin typeface="Meiryo UI" panose="020B0604030504040204" pitchFamily="50" charset="-128"/>
                <a:ea typeface="Meiryo UI" panose="020B0604030504040204" pitchFamily="50" charset="-128"/>
              </a:defRPr>
            </a:lvl4pPr>
            <a:lvl5pPr>
              <a:buClr>
                <a:schemeClr val="accent2"/>
              </a:buClr>
              <a:defRPr sz="1600">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4" name="直角三角形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5" name="平行四辺形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34" name="直線​​コネクタ(S)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テキスト プレースホルダー 4" title="サブタイトル">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2" name="タイトル 1" title="タイトル​​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クリックして編集する </a:t>
            </a:r>
            <a:br>
              <a:rPr lang="ja-JP" altLang="en-US" noProof="0" dirty="0"/>
            </a:br>
            <a:r>
              <a:rPr lang="ja-JP" altLang="en-US" noProof="0" dirty="0"/>
              <a:t>マスター タイトル スタイル </a:t>
            </a:r>
          </a:p>
        </p:txBody>
      </p:sp>
      <p:sp>
        <p:nvSpPr>
          <p:cNvPr id="15" name="図プレースホルダー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rtlCol="0" anchor="ctr">
            <a:noAutofit/>
          </a:bodyPr>
          <a:lstStyle>
            <a:lvl1pPr marL="0" indent="0" algn="ct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4" name="フッター プレースホルダー 3">
            <a:extLst>
              <a:ext uri="{FF2B5EF4-FFF2-40B4-BE49-F238E27FC236}">
                <a16:creationId xmlns:a16="http://schemas.microsoft.com/office/drawing/2014/main" id="{5ADB14A5-A767-774C-85B8-68EF914689F6}"/>
              </a:ext>
            </a:extLst>
          </p:cNvPr>
          <p:cNvSpPr>
            <a:spLocks noGrp="1"/>
          </p:cNvSpPr>
          <p:nvPr>
            <p:ph type="ftr" sz="quarter" idx="14"/>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テキスト レイアウト 02">
    <p:spTree>
      <p:nvGrpSpPr>
        <p:cNvPr id="1" name=""/>
        <p:cNvGrpSpPr/>
        <p:nvPr/>
      </p:nvGrpSpPr>
      <p:grpSpPr>
        <a:xfrm>
          <a:off x="0" y="0"/>
          <a:ext cx="0" cy="0"/>
          <a:chOff x="0" y="0"/>
          <a:chExt cx="0" cy="0"/>
        </a:xfrm>
      </p:grpSpPr>
      <p:sp>
        <p:nvSpPr>
          <p:cNvPr id="35" name="直角三角形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8" name="図プレースホルダー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rtlCol="0" anchor="ctr">
            <a:noAutofit/>
          </a:bodyPr>
          <a:lstStyle>
            <a:lvl1pPr marL="0" indent="0" algn="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3" name="コンテンツ プレースホルダー 2" title="行頭文字">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latin typeface="Meiryo UI" panose="020B0604030504040204" pitchFamily="50" charset="-128"/>
                <a:ea typeface="Meiryo UI" panose="020B0604030504040204" pitchFamily="50" charset="-128"/>
              </a:defRPr>
            </a:lvl1pPr>
            <a:lvl2pPr>
              <a:buClr>
                <a:schemeClr val="accent2"/>
              </a:buClr>
              <a:defRPr sz="2000">
                <a:solidFill>
                  <a:schemeClr val="tx1"/>
                </a:solidFill>
                <a:latin typeface="Meiryo UI" panose="020B0604030504040204" pitchFamily="50" charset="-128"/>
                <a:ea typeface="Meiryo UI" panose="020B0604030504040204" pitchFamily="50" charset="-128"/>
              </a:defRPr>
            </a:lvl2pPr>
            <a:lvl3pPr>
              <a:buClr>
                <a:schemeClr val="accent2"/>
              </a:buClr>
              <a:defRPr sz="1800">
                <a:solidFill>
                  <a:schemeClr val="tx1"/>
                </a:solidFill>
                <a:latin typeface="Meiryo UI" panose="020B0604030504040204" pitchFamily="50" charset="-128"/>
                <a:ea typeface="Meiryo UI" panose="020B0604030504040204" pitchFamily="50" charset="-128"/>
              </a:defRPr>
            </a:lvl3pPr>
            <a:lvl4pPr>
              <a:buClr>
                <a:schemeClr val="accent2"/>
              </a:buClr>
              <a:defRPr sz="1600">
                <a:solidFill>
                  <a:schemeClr val="tx1"/>
                </a:solidFill>
                <a:latin typeface="Meiryo UI" panose="020B0604030504040204" pitchFamily="50" charset="-128"/>
                <a:ea typeface="Meiryo UI" panose="020B0604030504040204" pitchFamily="50" charset="-128"/>
              </a:defRPr>
            </a:lvl4pPr>
            <a:lvl5pPr>
              <a:buClr>
                <a:schemeClr val="accent2"/>
              </a:buClr>
              <a:defRPr sz="1600">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5" name="平行四辺形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34" name="直線​​コネクタ(S)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テキスト プレースホルダー 4" title="サブタイトル">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17" name="テキスト ボックス 16">
            <a:extLst>
              <a:ext uri="{FF2B5EF4-FFF2-40B4-BE49-F238E27FC236}">
                <a16:creationId xmlns:a16="http://schemas.microsoft.com/office/drawing/2014/main" id="{3EB154C1-CE47-4220-9832-4FD0868A64A8}"/>
              </a:ext>
            </a:extLst>
          </p:cNvPr>
          <p:cNvSpPr txBox="1"/>
          <p:nvPr userDrawn="1"/>
        </p:nvSpPr>
        <p:spPr>
          <a:xfrm>
            <a:off x="11073384" y="237744"/>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sp>
        <p:nvSpPr>
          <p:cNvPr id="19" name="タイトル 1" title="タイトル​​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クリックして編集する </a:t>
            </a:r>
            <a:br>
              <a:rPr lang="ja-JP" altLang="en-US" noProof="0" dirty="0"/>
            </a:br>
            <a:r>
              <a:rPr lang="ja-JP" altLang="en-US" noProof="0" dirty="0"/>
              <a:t>マスター タイトル スタイル </a:t>
            </a:r>
          </a:p>
        </p:txBody>
      </p:sp>
      <p:sp>
        <p:nvSpPr>
          <p:cNvPr id="2" name="フッター プレースホルダー 1">
            <a:extLst>
              <a:ext uri="{FF2B5EF4-FFF2-40B4-BE49-F238E27FC236}">
                <a16:creationId xmlns:a16="http://schemas.microsoft.com/office/drawing/2014/main" id="{6E55A0B9-F639-8643-9C4D-B93B8EE21A79}"/>
              </a:ext>
            </a:extLst>
          </p:cNvPr>
          <p:cNvSpPr>
            <a:spLocks noGrp="1"/>
          </p:cNvSpPr>
          <p:nvPr>
            <p:ph type="ftr" sz="quarter" idx="15"/>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4" name="スライド番号プレースホルダー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サブタイトルとの比較">
    <p:spTree>
      <p:nvGrpSpPr>
        <p:cNvPr id="1" name=""/>
        <p:cNvGrpSpPr/>
        <p:nvPr/>
      </p:nvGrpSpPr>
      <p:grpSpPr>
        <a:xfrm>
          <a:off x="0" y="0"/>
          <a:ext cx="0" cy="0"/>
          <a:chOff x="0" y="0"/>
          <a:chExt cx="0" cy="0"/>
        </a:xfrm>
      </p:grpSpPr>
      <p:cxnSp>
        <p:nvCxnSpPr>
          <p:cNvPr id="22" name="直線​​コネクタ(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グループ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め縞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辺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17" name="テキスト プレースホルダー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rtlCol="0" anchor="b">
            <a:normAutofit/>
          </a:bodyPr>
          <a:lstStyle>
            <a:lvl1pPr marL="0" indent="0">
              <a:lnSpc>
                <a:spcPct val="100000"/>
              </a:lnSpc>
              <a:spcBef>
                <a:spcPts val="0"/>
              </a:spcBef>
              <a:buNone/>
              <a:defRPr sz="2800" b="1">
                <a:solidFill>
                  <a:schemeClr val="tx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8" name="コンテンツ プレースホルダー 3" title="行頭文字">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rtlCol="0">
            <a:normAutofit/>
          </a:bodyPr>
          <a:lstStyle>
            <a:lvl1pPr>
              <a:defRPr lang="en-US" dirty="0">
                <a:solidFill>
                  <a:schemeClr val="tx1"/>
                </a:solidFill>
                <a:latin typeface="Meiryo UI" panose="020B0604030504040204" pitchFamily="50" charset="-128"/>
                <a:ea typeface="Meiryo UI" panose="020B0604030504040204" pitchFamily="50" charset="-128"/>
              </a:defRPr>
            </a:lvl1pPr>
            <a:lvl2pPr>
              <a:defRPr lang="en-US" dirty="0">
                <a:solidFill>
                  <a:schemeClr val="tx1"/>
                </a:solidFill>
                <a:latin typeface="Meiryo UI" panose="020B0604030504040204" pitchFamily="50" charset="-128"/>
                <a:ea typeface="Meiryo UI" panose="020B0604030504040204" pitchFamily="50" charset="-128"/>
              </a:defRPr>
            </a:lvl2pPr>
            <a:lvl3pPr>
              <a:defRPr lang="en-US" dirty="0">
                <a:solidFill>
                  <a:schemeClr val="tx1"/>
                </a:solidFill>
                <a:latin typeface="Meiryo UI" panose="020B0604030504040204" pitchFamily="50" charset="-128"/>
                <a:ea typeface="Meiryo UI" panose="020B0604030504040204" pitchFamily="50" charset="-128"/>
              </a:defRPr>
            </a:lvl3pPr>
            <a:lvl4pPr>
              <a:defRPr lang="en-US" dirty="0">
                <a:solidFill>
                  <a:schemeClr val="tx1"/>
                </a:solidFill>
                <a:latin typeface="Meiryo UI" panose="020B0604030504040204" pitchFamily="50" charset="-128"/>
                <a:ea typeface="Meiryo UI" panose="020B0604030504040204" pitchFamily="50" charset="-128"/>
              </a:defRPr>
            </a:lvl4pPr>
            <a:lvl5pPr>
              <a:defRPr lang="en-IN" dirty="0">
                <a:solidFill>
                  <a:schemeClr val="tx1"/>
                </a:solidFill>
                <a:latin typeface="Meiryo UI" panose="020B0604030504040204" pitchFamily="50" charset="-128"/>
                <a:ea typeface="Meiryo UI" panose="020B0604030504040204" pitchFamily="50" charset="-128"/>
              </a:defRPr>
            </a:lvl5pPr>
          </a:lstStyle>
          <a:p>
            <a:pPr lvl="0" rtl="0">
              <a:buClr>
                <a:schemeClr val="accent2"/>
              </a:buClr>
            </a:pPr>
            <a:r>
              <a:rPr lang="ja-JP" altLang="en-US" noProof="0"/>
              <a:t>マスター テキストの書式設定</a:t>
            </a:r>
          </a:p>
          <a:p>
            <a:pPr lvl="1" rtl="0">
              <a:buClr>
                <a:schemeClr val="accent2"/>
              </a:buClr>
            </a:pPr>
            <a:r>
              <a:rPr lang="ja-JP" altLang="en-US" noProof="0"/>
              <a:t>第 </a:t>
            </a:r>
            <a:r>
              <a:rPr lang="en-US" altLang="ja-JP" noProof="0"/>
              <a:t>2 </a:t>
            </a:r>
            <a:r>
              <a:rPr lang="ja-JP" altLang="en-US" noProof="0"/>
              <a:t>レベル</a:t>
            </a:r>
          </a:p>
          <a:p>
            <a:pPr lvl="2" rtl="0">
              <a:buClr>
                <a:schemeClr val="accent2"/>
              </a:buClr>
            </a:pPr>
            <a:r>
              <a:rPr lang="ja-JP" altLang="en-US" noProof="0"/>
              <a:t>第 </a:t>
            </a:r>
            <a:r>
              <a:rPr lang="en-US" altLang="ja-JP" noProof="0"/>
              <a:t>3 </a:t>
            </a:r>
            <a:r>
              <a:rPr lang="ja-JP" altLang="en-US" noProof="0"/>
              <a:t>レベル</a:t>
            </a:r>
          </a:p>
          <a:p>
            <a:pPr lvl="3" rtl="0">
              <a:buClr>
                <a:schemeClr val="accent2"/>
              </a:buClr>
            </a:pPr>
            <a:r>
              <a:rPr lang="ja-JP" altLang="en-US" noProof="0"/>
              <a:t>第 </a:t>
            </a:r>
            <a:r>
              <a:rPr lang="en-US" altLang="ja-JP" noProof="0"/>
              <a:t>4 </a:t>
            </a:r>
            <a:r>
              <a:rPr lang="ja-JP" altLang="en-US" noProof="0"/>
              <a:t>レベル</a:t>
            </a:r>
          </a:p>
          <a:p>
            <a:pPr lvl="4" rtl="0">
              <a:buClr>
                <a:schemeClr val="accent2"/>
              </a:buClr>
            </a:pPr>
            <a:r>
              <a:rPr lang="ja-JP" altLang="en-US" noProof="0"/>
              <a:t>第 </a:t>
            </a:r>
            <a:r>
              <a:rPr lang="en-US" altLang="ja-JP" noProof="0"/>
              <a:t>5 </a:t>
            </a:r>
            <a:r>
              <a:rPr lang="ja-JP" altLang="en-US" noProof="0"/>
              <a:t>レベル</a:t>
            </a:r>
            <a:endParaRPr lang="ja-JP" altLang="en-US" noProof="0" dirty="0"/>
          </a:p>
        </p:txBody>
      </p:sp>
      <p:sp>
        <p:nvSpPr>
          <p:cNvPr id="19" name="テキスト プレースホルダー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rtlCol="0" anchor="b">
            <a:normAutofit/>
          </a:bodyPr>
          <a:lstStyle>
            <a:lvl1pPr marL="0" indent="0">
              <a:lnSpc>
                <a:spcPct val="100000"/>
              </a:lnSpc>
              <a:buNone/>
              <a:defRPr sz="2800" b="1">
                <a:solidFill>
                  <a:schemeClr val="tx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20" name="コンテンツ プレースホルダー 5" title="行頭文字">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rtlCol="0">
            <a:normAutofit/>
          </a:bodyPr>
          <a:lstStyle>
            <a:lvl1pPr>
              <a:defRPr lang="en-US" dirty="0">
                <a:solidFill>
                  <a:schemeClr val="tx1"/>
                </a:solidFill>
                <a:latin typeface="Meiryo UI" panose="020B0604030504040204" pitchFamily="50" charset="-128"/>
                <a:ea typeface="Meiryo UI" panose="020B0604030504040204" pitchFamily="50" charset="-128"/>
              </a:defRPr>
            </a:lvl1pPr>
            <a:lvl2pPr>
              <a:defRPr lang="en-US" dirty="0">
                <a:solidFill>
                  <a:schemeClr val="tx1"/>
                </a:solidFill>
                <a:latin typeface="Meiryo UI" panose="020B0604030504040204" pitchFamily="50" charset="-128"/>
                <a:ea typeface="Meiryo UI" panose="020B0604030504040204" pitchFamily="50" charset="-128"/>
              </a:defRPr>
            </a:lvl2pPr>
            <a:lvl3pPr>
              <a:defRPr lang="en-US" dirty="0">
                <a:solidFill>
                  <a:schemeClr val="tx1"/>
                </a:solidFill>
                <a:latin typeface="Meiryo UI" panose="020B0604030504040204" pitchFamily="50" charset="-128"/>
                <a:ea typeface="Meiryo UI" panose="020B0604030504040204" pitchFamily="50" charset="-128"/>
              </a:defRPr>
            </a:lvl3pPr>
            <a:lvl4pPr>
              <a:defRPr lang="en-US" dirty="0">
                <a:solidFill>
                  <a:schemeClr val="tx1"/>
                </a:solidFill>
                <a:latin typeface="Meiryo UI" panose="020B0604030504040204" pitchFamily="50" charset="-128"/>
                <a:ea typeface="Meiryo UI" panose="020B0604030504040204" pitchFamily="50" charset="-128"/>
              </a:defRPr>
            </a:lvl4pPr>
            <a:lvl5pPr>
              <a:defRPr lang="en-IN" dirty="0">
                <a:solidFill>
                  <a:schemeClr val="tx1"/>
                </a:solidFill>
                <a:latin typeface="Meiryo UI" panose="020B0604030504040204" pitchFamily="50" charset="-128"/>
                <a:ea typeface="Meiryo UI" panose="020B0604030504040204" pitchFamily="50" charset="-128"/>
              </a:defRPr>
            </a:lvl5pPr>
          </a:lstStyle>
          <a:p>
            <a:pPr lvl="0" rtl="0">
              <a:buClr>
                <a:schemeClr val="accent2"/>
              </a:buClr>
            </a:pPr>
            <a:r>
              <a:rPr lang="ja-JP" altLang="en-US" noProof="0"/>
              <a:t>マスター テキストの書式設定</a:t>
            </a:r>
          </a:p>
          <a:p>
            <a:pPr lvl="1" rtl="0">
              <a:buClr>
                <a:schemeClr val="accent2"/>
              </a:buClr>
            </a:pPr>
            <a:r>
              <a:rPr lang="ja-JP" altLang="en-US" noProof="0"/>
              <a:t>第 </a:t>
            </a:r>
            <a:r>
              <a:rPr lang="en-US" altLang="ja-JP" noProof="0"/>
              <a:t>2 </a:t>
            </a:r>
            <a:r>
              <a:rPr lang="ja-JP" altLang="en-US" noProof="0"/>
              <a:t>レベル</a:t>
            </a:r>
          </a:p>
          <a:p>
            <a:pPr lvl="2" rtl="0">
              <a:buClr>
                <a:schemeClr val="accent2"/>
              </a:buClr>
            </a:pPr>
            <a:r>
              <a:rPr lang="ja-JP" altLang="en-US" noProof="0"/>
              <a:t>第 </a:t>
            </a:r>
            <a:r>
              <a:rPr lang="en-US" altLang="ja-JP" noProof="0"/>
              <a:t>3 </a:t>
            </a:r>
            <a:r>
              <a:rPr lang="ja-JP" altLang="en-US" noProof="0"/>
              <a:t>レベル</a:t>
            </a:r>
          </a:p>
          <a:p>
            <a:pPr lvl="3" rtl="0">
              <a:buClr>
                <a:schemeClr val="accent2"/>
              </a:buClr>
            </a:pPr>
            <a:r>
              <a:rPr lang="ja-JP" altLang="en-US" noProof="0"/>
              <a:t>第 </a:t>
            </a:r>
            <a:r>
              <a:rPr lang="en-US" altLang="ja-JP" noProof="0"/>
              <a:t>4 </a:t>
            </a:r>
            <a:r>
              <a:rPr lang="ja-JP" altLang="en-US" noProof="0"/>
              <a:t>レベル</a:t>
            </a:r>
          </a:p>
          <a:p>
            <a:pPr lvl="4" rtl="0">
              <a:buClr>
                <a:schemeClr val="accent2"/>
              </a:buClr>
            </a:pPr>
            <a:r>
              <a:rPr lang="ja-JP" altLang="en-US" noProof="0"/>
              <a:t>第 </a:t>
            </a:r>
            <a:r>
              <a:rPr lang="en-US" altLang="ja-JP" noProof="0"/>
              <a:t>5 </a:t>
            </a:r>
            <a:r>
              <a:rPr lang="ja-JP" altLang="en-US" noProof="0"/>
              <a:t>レベル</a:t>
            </a:r>
            <a:endParaRPr lang="ja-JP" altLang="en-US" noProof="0" dirty="0"/>
          </a:p>
        </p:txBody>
      </p:sp>
      <p:sp>
        <p:nvSpPr>
          <p:cNvPr id="24" name="テキスト プレースホルダー 4" title="サブタイトル">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25" name="テキスト ボックス 24">
            <a:extLst>
              <a:ext uri="{FF2B5EF4-FFF2-40B4-BE49-F238E27FC236}">
                <a16:creationId xmlns:a16="http://schemas.microsoft.com/office/drawing/2014/main" id="{F0BB4D3D-930C-4FF4-BB7C-2CB24208150C}"/>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sp>
        <p:nvSpPr>
          <p:cNvPr id="36" name="平行四辺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27" name="タイトル 1" title="タイトル​​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A4F49194-9068-41AA-B460-962319BF96A4}"/>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grpSp>
        <p:nvGrpSpPr>
          <p:cNvPr id="28" name="グループ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斜め縞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30" name="直線​​コネクタ(S)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平行四辺形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33" name="平行四辺形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ja-JP" altLang="en-US" noProof="0" dirty="0">
              <a:latin typeface="Meiryo UI" panose="020B0604030504040204" pitchFamily="50" charset="-128"/>
              <a:ea typeface="Meiryo UI" panose="020B0604030504040204" pitchFamily="50" charset="-128"/>
            </a:endParaRPr>
          </a:p>
        </p:txBody>
      </p:sp>
      <p:sp>
        <p:nvSpPr>
          <p:cNvPr id="34" name="テキスト プレースホルダー 4" title="サブタイトル">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2" name="フッター プレースホルダー 1">
            <a:extLst>
              <a:ext uri="{FF2B5EF4-FFF2-40B4-BE49-F238E27FC236}">
                <a16:creationId xmlns:a16="http://schemas.microsoft.com/office/drawing/2014/main" id="{D6990C03-1647-2044-B335-6F5F19E4E5FC}"/>
              </a:ext>
            </a:extLst>
          </p:cNvPr>
          <p:cNvSpPr>
            <a:spLocks noGrp="1"/>
          </p:cNvSpPr>
          <p:nvPr>
            <p:ph type="ftr" sz="quarter" idx="17"/>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17" name="タイトル 1" title="タイトル​​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
        <p:nvSpPr>
          <p:cNvPr id="5" name="テキスト プレースホルダー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rtlCol="0"/>
          <a:lstStyle>
            <a:lvl1pPr marL="0" indent="0">
              <a:buNone/>
              <a:defRPr sz="2400">
                <a:solidFill>
                  <a:schemeClr val="tx1"/>
                </a:solidFill>
                <a:latin typeface="Meiryo UI" panose="020B0604030504040204" pitchFamily="50" charset="-128"/>
                <a:ea typeface="Meiryo UI" panose="020B0604030504040204" pitchFamily="50" charset="-128"/>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rtl="0"/>
            <a:r>
              <a:rPr lang="ja-JP" altLang="en-US" noProof="0" dirty="0"/>
              <a:t>ここにテキスト</a:t>
            </a:r>
          </a:p>
        </p:txBody>
      </p:sp>
      <p:sp>
        <p:nvSpPr>
          <p:cNvPr id="20" name="グラフ プレースホルダー 2" title="グラフ">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rtlCol="0">
            <a:noAutofit/>
          </a:bodyPr>
          <a:lstStyle>
            <a:lvl1pPr marL="0" indent="0" algn="ctr">
              <a:buNone/>
              <a:defRPr sz="2000" b="0" i="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lvl="0" rtl="0"/>
            <a:r>
              <a:rPr lang="ja-JP" altLang="en-US" noProof="0"/>
              <a:t>グラフを追加</a:t>
            </a:r>
            <a:endParaRPr lang="ja-JP" alt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
    <p:spTree>
      <p:nvGrpSpPr>
        <p:cNvPr id="1" name=""/>
        <p:cNvGrpSpPr/>
        <p:nvPr/>
      </p:nvGrpSpPr>
      <p:grpSpPr>
        <a:xfrm>
          <a:off x="0" y="0"/>
          <a:ext cx="0" cy="0"/>
          <a:chOff x="0" y="0"/>
          <a:chExt cx="0" cy="0"/>
        </a:xfrm>
      </p:grpSpPr>
      <p:sp>
        <p:nvSpPr>
          <p:cNvPr id="15" name="表プレースホルダー 11" title="表">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rtlCol="0">
            <a:noAutofit/>
          </a:bodyPr>
          <a:lstStyle>
            <a:lvl1pPr marL="0" indent="0" algn="ctr">
              <a:buNone/>
              <a:defRPr sz="2000" baseline="0">
                <a:solidFill>
                  <a:schemeClr val="tx1"/>
                </a:solidFill>
                <a:latin typeface="Meiryo UI" panose="020B0604030504040204" pitchFamily="50" charset="-128"/>
                <a:ea typeface="Meiryo UI" panose="020B0604030504040204" pitchFamily="50" charset="-128"/>
              </a:defRPr>
            </a:lvl1pPr>
          </a:lstStyle>
          <a:p>
            <a:pPr lvl="0" rtl="0"/>
            <a:r>
              <a:rPr lang="ja-JP" altLang="en-US" noProof="0"/>
              <a:t>表を追加</a:t>
            </a:r>
            <a:endParaRPr lang="ja-JP" altLang="en-US" noProof="0" dirty="0"/>
          </a:p>
        </p:txBody>
      </p:sp>
      <p:sp>
        <p:nvSpPr>
          <p:cNvPr id="16" name="テキスト ボックス 15">
            <a:extLst>
              <a:ext uri="{FF2B5EF4-FFF2-40B4-BE49-F238E27FC236}">
                <a16:creationId xmlns:a16="http://schemas.microsoft.com/office/drawing/2014/main" id="{B84020D1-D35E-497E-97F1-84A6EA9D048E}"/>
              </a:ext>
            </a:extLst>
          </p:cNvPr>
          <p:cNvSpPr txBox="1"/>
          <p:nvPr userDrawn="1"/>
        </p:nvSpPr>
        <p:spPr>
          <a:xfrm>
            <a:off x="11072378" y="235732"/>
            <a:ext cx="779381" cy="615553"/>
          </a:xfrm>
          <a:prstGeom prst="rect">
            <a:avLst/>
          </a:prstGeom>
          <a:noFill/>
        </p:spPr>
        <p:txBody>
          <a:bodyPr wrap="none" rtlCol="0">
            <a:spAutoFit/>
          </a:bodyPr>
          <a:lstStyle/>
          <a:p>
            <a:pPr rtl="0"/>
            <a:r>
              <a:rPr lang="en-US" altLang="ja-JP" sz="3400" b="1" noProof="0" dirty="0">
                <a:solidFill>
                  <a:schemeClr val="accent1"/>
                </a:solidFill>
                <a:latin typeface="Meiryo UI" panose="020B0604030504040204" pitchFamily="50" charset="-128"/>
                <a:ea typeface="Meiryo UI" panose="020B0604030504040204" pitchFamily="50" charset="-128"/>
              </a:rPr>
              <a:t>FR</a:t>
            </a:r>
          </a:p>
        </p:txBody>
      </p:sp>
      <p:grpSp>
        <p:nvGrpSpPr>
          <p:cNvPr id="26" name="グループ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斜め縞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solidFill>
                  <a:schemeClr val="tx1"/>
                </a:solidFill>
                <a:latin typeface="Meiryo UI" panose="020B0604030504040204" pitchFamily="50" charset="-128"/>
                <a:ea typeface="Meiryo UI" panose="020B0604030504040204" pitchFamily="50" charset="-128"/>
              </a:endParaRPr>
            </a:p>
          </p:txBody>
        </p:sp>
        <p:cxnSp>
          <p:nvCxnSpPr>
            <p:cNvPr id="28" name="直線​​コネクタ(S)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平行四辺形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36" name="平行四辺形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7" name="テキスト プレースホルダー 4" title="サブタイトル">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latin typeface="Meiryo UI" panose="020B0604030504040204" pitchFamily="50" charset="-128"/>
                <a:ea typeface="Meiryo UI" panose="020B0604030504040204" pitchFamily="50" charset="-128"/>
              </a:defRPr>
            </a:lvl1pPr>
            <a:lvl2pPr marL="457200" indent="0">
              <a:buNone/>
              <a:defRPr/>
            </a:lvl2pPr>
          </a:lstStyle>
          <a:p>
            <a:pPr lvl="0" rtl="0"/>
            <a:r>
              <a:rPr lang="ja-JP" altLang="en-US" noProof="0" dirty="0"/>
              <a:t>クリックしてサブタイトル スタイルを編集</a:t>
            </a:r>
          </a:p>
        </p:txBody>
      </p:sp>
      <p:sp>
        <p:nvSpPr>
          <p:cNvPr id="2" name="フッター プレースホルダー 1">
            <a:extLst>
              <a:ext uri="{FF2B5EF4-FFF2-40B4-BE49-F238E27FC236}">
                <a16:creationId xmlns:a16="http://schemas.microsoft.com/office/drawing/2014/main" id="{5750A33E-CEFE-4D43-9554-513B01B1D3D9}"/>
              </a:ext>
            </a:extLst>
          </p:cNvPr>
          <p:cNvSpPr>
            <a:spLocks noGrp="1"/>
          </p:cNvSpPr>
          <p:nvPr>
            <p:ph type="ftr" sz="quarter" idx="17"/>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rtlCol="0"/>
          <a:lstStyle>
            <a:lvl1pPr>
              <a:defRPr>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17" name="タイトル 1" title="タイトル​​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大きな写真">
    <p:spTree>
      <p:nvGrpSpPr>
        <p:cNvPr id="1" name=""/>
        <p:cNvGrpSpPr/>
        <p:nvPr/>
      </p:nvGrpSpPr>
      <p:grpSpPr>
        <a:xfrm>
          <a:off x="0" y="0"/>
          <a:ext cx="0" cy="0"/>
          <a:chOff x="0" y="0"/>
          <a:chExt cx="0" cy="0"/>
        </a:xfrm>
      </p:grpSpPr>
      <p:sp>
        <p:nvSpPr>
          <p:cNvPr id="4" name="直角三角形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図プレースホルダー 31" title="画像">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rtlCol="0" anchor="ctr"/>
          <a:lstStyle>
            <a:lvl1pPr marL="0" indent="0" algn="ctr">
              <a:buNone/>
              <a:defRPr sz="1100" i="0">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ここにイメージを挿入するか、ドラッグ アンド ドロップする</a:t>
            </a:r>
          </a:p>
        </p:txBody>
      </p:sp>
      <p:cxnSp>
        <p:nvCxnSpPr>
          <p:cNvPr id="6" name="直線​​コネクタ(S)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タイトル 1" title="タイトル​​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rtlCol="0" anchor="ctr">
            <a:normAutofit/>
          </a:bodyPr>
          <a:lstStyle>
            <a:lvl1pPr>
              <a:defRPr sz="3600" b="1" i="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キャプションをここに追加</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ありがとうございました">
    <p:spTree>
      <p:nvGrpSpPr>
        <p:cNvPr id="1" name=""/>
        <p:cNvGrpSpPr/>
        <p:nvPr/>
      </p:nvGrpSpPr>
      <p:grpSpPr>
        <a:xfrm>
          <a:off x="0" y="0"/>
          <a:ext cx="0" cy="0"/>
          <a:chOff x="0" y="0"/>
          <a:chExt cx="0" cy="0"/>
        </a:xfrm>
      </p:grpSpPr>
      <p:sp>
        <p:nvSpPr>
          <p:cNvPr id="9" name="テキスト プレースホルダー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rtlCol="0"/>
          <a:lstStyle>
            <a:lvl1pPr marL="0" indent="0">
              <a:buNone/>
              <a:defRPr sz="1800">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名前</a:t>
            </a:r>
          </a:p>
        </p:txBody>
      </p:sp>
      <p:sp>
        <p:nvSpPr>
          <p:cNvPr id="10" name="テキスト プレースホルダー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rtlCol="0"/>
          <a:lstStyle>
            <a:lvl1pPr marL="0" indent="0">
              <a:buNone/>
              <a:defRPr sz="1800">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電話番号</a:t>
            </a:r>
          </a:p>
        </p:txBody>
      </p:sp>
      <p:sp>
        <p:nvSpPr>
          <p:cNvPr id="11" name="テキスト プレースホルダー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rtlCol="0"/>
          <a:lstStyle>
            <a:lvl1pPr marL="0" indent="0">
              <a:buNone/>
              <a:defRPr sz="1800">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メール アドレス​​ </a:t>
            </a:r>
          </a:p>
        </p:txBody>
      </p:sp>
      <p:sp>
        <p:nvSpPr>
          <p:cNvPr id="13" name="テキスト プレースホルダー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rtlCol="0"/>
          <a:lstStyle>
            <a:lvl1pPr marL="0" indent="0">
              <a:buNone/>
              <a:defRPr sz="1800">
                <a:latin typeface="Meiryo UI" panose="020B0604030504040204" pitchFamily="50" charset="-128"/>
                <a:ea typeface="Meiryo UI" panose="020B0604030504040204" pitchFamily="50" charset="-128"/>
                <a:cs typeface="Meiryo UI" panose="020B0604030504040204" pitchFamily="50" charset="-128"/>
              </a:defRPr>
            </a:lvl1pPr>
          </a:lstStyle>
          <a:p>
            <a:pPr rtl="0"/>
            <a:r>
              <a:rPr lang="ja-JP" altLang="en-US" noProof="0" dirty="0"/>
              <a:t>会社の </a:t>
            </a:r>
            <a:r>
              <a:rPr lang="en-US" altLang="ja-JP" noProof="0" dirty="0"/>
              <a:t>Web </a:t>
            </a:r>
            <a:r>
              <a:rPr lang="ja-JP" altLang="en-US" noProof="0" dirty="0"/>
              <a:t>サイト</a:t>
            </a:r>
          </a:p>
        </p:txBody>
      </p:sp>
      <p:sp>
        <p:nvSpPr>
          <p:cNvPr id="14" name="図形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ja-JP" altLang="en-US" noProof="0" dirty="0">
              <a:latin typeface="Meiryo UI" panose="020B0604030504040204" pitchFamily="50" charset="-128"/>
              <a:ea typeface="Meiryo UI" panose="020B0604030504040204" pitchFamily="50" charset="-128"/>
            </a:endParaRPr>
          </a:p>
        </p:txBody>
      </p:sp>
      <p:sp>
        <p:nvSpPr>
          <p:cNvPr id="2" name="タイトル 1" title="タイトル​​">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rtlCol="0" anchor="b">
            <a:normAutofit/>
          </a:bodyPr>
          <a:lstStyle>
            <a:lvl1pPr algn="l">
              <a:defRPr sz="4300" b="1">
                <a:solidFill>
                  <a:schemeClr val="accent1"/>
                </a:solidFill>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sp>
        <p:nvSpPr>
          <p:cNvPr id="15" name="図形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ja-JP" altLang="en-US" noProof="0" dirty="0">
              <a:latin typeface="Meiryo UI" panose="020B0604030504040204" pitchFamily="50" charset="-128"/>
              <a:ea typeface="Meiryo UI" panose="020B0604030504040204" pitchFamily="50" charset="-128"/>
            </a:endParaRPr>
          </a:p>
        </p:txBody>
      </p:sp>
      <p:sp>
        <p:nvSpPr>
          <p:cNvPr id="19" name="図形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ja-JP" altLang="en-US" noProof="0" dirty="0">
              <a:latin typeface="Meiryo UI" panose="020B0604030504040204" pitchFamily="50" charset="-128"/>
              <a:ea typeface="Meiryo UI" panose="020B0604030504040204" pitchFamily="50" charset="-128"/>
            </a:endParaRPr>
          </a:p>
        </p:txBody>
      </p:sp>
      <p:sp>
        <p:nvSpPr>
          <p:cNvPr id="20" name="図形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ja-JP" altLang="en-US" noProof="0" dirty="0">
              <a:latin typeface="Meiryo UI" panose="020B0604030504040204" pitchFamily="50" charset="-128"/>
              <a:ea typeface="Meiryo UI" panose="020B0604030504040204" pitchFamily="50" charset="-128"/>
            </a:endParaRPr>
          </a:p>
        </p:txBody>
      </p:sp>
      <p:sp>
        <p:nvSpPr>
          <p:cNvPr id="21" name="直角三角形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22" name="直線​​コネクタ(S)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図プレースホルダー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latin typeface="Meiryo UI" panose="020B0604030504040204" pitchFamily="50" charset="-128"/>
                <a:ea typeface="Meiryo UI" panose="020B0604030504040204" pitchFamily="50" charset="-128"/>
              </a:defRPr>
            </a:lvl1pPr>
          </a:lstStyle>
          <a:p>
            <a:fld id="{8699F50C-BE38-4BD0-BA84-9B090E1F2B9B}" type="slidenum">
              <a:rPr lang="en-US" altLang="ja-JP" smtClean="0"/>
              <a:pPr/>
              <a:t>‹#›</a:t>
            </a:fld>
            <a:endParaRPr lang="ja-JP" altLang="en-US" dirty="0"/>
          </a:p>
        </p:txBody>
      </p:sp>
      <p:sp>
        <p:nvSpPr>
          <p:cNvPr id="9" name="タイトル プレースホルダー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pPr rtl="0"/>
            <a:r>
              <a:rPr lang="ja-JP" altLang="en-US" noProof="0" dirty="0"/>
              <a:t>マスター タイトルの書式設定</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kumimoji="1" lang="en-IN" sz="4400" b="1" kern="1200">
          <a:solidFill>
            <a:schemeClr val="accent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kumimoji="1"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kumimoji="1"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kumimoji="1"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kumimoji="1"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kumimoji="1"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ai-scholar.tech/articles/reinforcement-learning/MA-POCA"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drive/folders/105X6PLNFee3XO4Cz308T_qNWFdFSix62?usp=sharing" TargetMode="External"/><Relationship Id="rId2" Type="http://schemas.openxmlformats.org/officeDocument/2006/relationships/hyperlink" Target="https://github.com/tsyu12345/NU-GraduateReport"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hyperlink" Target="https://ai-scholar.tech/articles/reinforcement-learning/MA-POCA"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プレースホルダー 16">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3"/>
          <a:srcRect l="28448" r="28448"/>
          <a:stretch/>
        </p:blipFill>
        <p:spPr>
          <a:xfrm>
            <a:off x="1683398" y="860944"/>
            <a:ext cx="4428523" cy="5137089"/>
          </a:xfrm>
        </p:spPr>
      </p:pic>
      <p:sp>
        <p:nvSpPr>
          <p:cNvPr id="18" name="六角形 17" descr="画像アクセントの中心に濃い単色の六角形">
            <a:extLst>
              <a:ext uri="{FF2B5EF4-FFF2-40B4-BE49-F238E27FC236}">
                <a16:creationId xmlns:a16="http://schemas.microsoft.com/office/drawing/2014/main" id="{0E6B042D-E9CB-40E0-AAE9-6AD11F53E044}"/>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p:grpSp>
        <p:nvGrpSpPr>
          <p:cNvPr id="19" name="グループ 18" descr="会社の名前とロゴ、情報のグループ&#10;">
            <a:extLst>
              <a:ext uri="{FF2B5EF4-FFF2-40B4-BE49-F238E27FC236}">
                <a16:creationId xmlns:a16="http://schemas.microsoft.com/office/drawing/2014/main" id="{5B07AEC6-55AE-4E18-BEEA-A226E87C7897}"/>
              </a:ext>
            </a:extLst>
          </p:cNvPr>
          <p:cNvGrpSpPr/>
          <p:nvPr/>
        </p:nvGrpSpPr>
        <p:grpSpPr>
          <a:xfrm>
            <a:off x="2972360" y="2814210"/>
            <a:ext cx="1827681" cy="1100514"/>
            <a:chOff x="2940047" y="2902286"/>
            <a:chExt cx="1827681" cy="1100514"/>
          </a:xfrm>
        </p:grpSpPr>
        <p:sp>
          <p:nvSpPr>
            <p:cNvPr id="20" name="テキスト ボックス 19">
              <a:extLst>
                <a:ext uri="{FF2B5EF4-FFF2-40B4-BE49-F238E27FC236}">
                  <a16:creationId xmlns:a16="http://schemas.microsoft.com/office/drawing/2014/main" id="{94DF2E04-7632-4FED-B0BF-8FB243D982A3}"/>
                </a:ext>
              </a:extLst>
            </p:cNvPr>
            <p:cNvSpPr txBox="1"/>
            <p:nvPr/>
          </p:nvSpPr>
          <p:spPr>
            <a:xfrm>
              <a:off x="3238428" y="2902286"/>
              <a:ext cx="1144865" cy="1015663"/>
            </a:xfrm>
            <a:prstGeom prst="rect">
              <a:avLst/>
            </a:prstGeom>
            <a:noFill/>
          </p:spPr>
          <p:txBody>
            <a:bodyPr wrap="none" rtlCol="0">
              <a:spAutoFit/>
            </a:bodyPr>
            <a:lstStyle/>
            <a:p>
              <a:pPr algn="ctr" rtl="0"/>
              <a:r>
                <a:rPr lang="en-US" altLang="ja-JP" sz="6000" b="1" dirty="0">
                  <a:solidFill>
                    <a:schemeClr val="bg1"/>
                  </a:solidFill>
                  <a:latin typeface="Meiryo UI" panose="020B0604030504040204" pitchFamily="50" charset="-128"/>
                  <a:ea typeface="Meiryo UI" panose="020B0604030504040204" pitchFamily="50" charset="-128"/>
                </a:rPr>
                <a:t>AI</a:t>
              </a:r>
            </a:p>
          </p:txBody>
        </p:sp>
        <p:sp>
          <p:nvSpPr>
            <p:cNvPr id="21" name="テキスト ボックス 20">
              <a:extLst>
                <a:ext uri="{FF2B5EF4-FFF2-40B4-BE49-F238E27FC236}">
                  <a16:creationId xmlns:a16="http://schemas.microsoft.com/office/drawing/2014/main" id="{FC9A1C71-347B-44A9-88B4-692D9731582D}"/>
                </a:ext>
              </a:extLst>
            </p:cNvPr>
            <p:cNvSpPr txBox="1"/>
            <p:nvPr/>
          </p:nvSpPr>
          <p:spPr>
            <a:xfrm>
              <a:off x="2940047" y="3710412"/>
              <a:ext cx="1827681" cy="292388"/>
            </a:xfrm>
            <a:prstGeom prst="rect">
              <a:avLst/>
            </a:prstGeom>
            <a:noFill/>
          </p:spPr>
          <p:txBody>
            <a:bodyPr wrap="none" rtlCol="0">
              <a:spAutoFit/>
            </a:bodyPr>
            <a:lstStyle/>
            <a:p>
              <a:pPr algn="ctr" rtl="0"/>
              <a:r>
                <a:rPr lang="en-US" altLang="ja-JP" sz="1300" dirty="0">
                  <a:solidFill>
                    <a:schemeClr val="bg1"/>
                  </a:solidFill>
                  <a:latin typeface="Meiryo UI" panose="020B0604030504040204" pitchFamily="50" charset="-128"/>
                  <a:ea typeface="Meiryo UI" panose="020B0604030504040204" pitchFamily="50" charset="-128"/>
                  <a:cs typeface="Calibri Light" panose="020F0302020204030204" pitchFamily="34" charset="0"/>
                </a:rPr>
                <a:t>Artificial Intelligence</a:t>
              </a:r>
            </a:p>
          </p:txBody>
        </p:sp>
      </p:grpSp>
      <p:sp>
        <p:nvSpPr>
          <p:cNvPr id="2" name="タイトル 1">
            <a:extLst>
              <a:ext uri="{FF2B5EF4-FFF2-40B4-BE49-F238E27FC236}">
                <a16:creationId xmlns:a16="http://schemas.microsoft.com/office/drawing/2014/main" id="{3D638ACE-163E-40EB-A458-E794C67EA2A6}"/>
              </a:ext>
            </a:extLst>
          </p:cNvPr>
          <p:cNvSpPr>
            <a:spLocks noGrp="1"/>
          </p:cNvSpPr>
          <p:nvPr>
            <p:ph type="ctrTitle"/>
          </p:nvPr>
        </p:nvSpPr>
        <p:spPr>
          <a:xfrm>
            <a:off x="6375721" y="2006084"/>
            <a:ext cx="4853573" cy="1616252"/>
          </a:xfrm>
        </p:spPr>
        <p:txBody>
          <a:bodyPr rtlCol="0"/>
          <a:lstStyle/>
          <a:p>
            <a:pPr rtl="0"/>
            <a:r>
              <a:rPr lang="ja-JP" altLang="en-US" dirty="0"/>
              <a:t>卒業研究最終発表</a:t>
            </a:r>
            <a:endParaRPr lang="ja-JP" altLang="en-US" dirty="0">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5C9205DF-8F5E-49F7-B00E-6F58293F5130}"/>
              </a:ext>
            </a:extLst>
          </p:cNvPr>
          <p:cNvSpPr>
            <a:spLocks noGrp="1"/>
          </p:cNvSpPr>
          <p:nvPr>
            <p:ph type="subTitle" idx="1"/>
          </p:nvPr>
        </p:nvSpPr>
        <p:spPr/>
        <p:txBody>
          <a:bodyPr rtlCol="0"/>
          <a:lstStyle/>
          <a:p>
            <a:pPr rtl="0"/>
            <a:r>
              <a:rPr lang="en-US" altLang="ja-JP" dirty="0"/>
              <a:t>2021</a:t>
            </a:r>
            <a:r>
              <a:rPr lang="ja-JP" altLang="en-US" dirty="0"/>
              <a:t>年度生 高林秀</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0553AAAA-8E0E-39D8-41EA-3AA5F0B19C92}"/>
              </a:ext>
            </a:extLst>
          </p:cNvPr>
          <p:cNvSpPr>
            <a:spLocks noGrp="1"/>
          </p:cNvSpPr>
          <p:nvPr>
            <p:ph type="ftr" sz="quarter" idx="17"/>
          </p:nvPr>
        </p:nvSpPr>
        <p:spPr>
          <a:xfrm>
            <a:off x="338530" y="6356350"/>
            <a:ext cx="4114800" cy="365125"/>
          </a:xfrm>
        </p:spPr>
        <p:txBody>
          <a:bodyPr/>
          <a:lstStyle/>
          <a:p>
            <a:pPr>
              <a:spcAft>
                <a:spcPts val="600"/>
              </a:spcAft>
            </a:pPr>
            <a:r>
              <a:rPr lang="ja-JP" altLang="en-US"/>
              <a:t>フッターを追加</a:t>
            </a:r>
          </a:p>
        </p:txBody>
      </p:sp>
      <p:sp>
        <p:nvSpPr>
          <p:cNvPr id="16" name="Slide Number Placeholder 2">
            <a:extLst>
              <a:ext uri="{FF2B5EF4-FFF2-40B4-BE49-F238E27FC236}">
                <a16:creationId xmlns:a16="http://schemas.microsoft.com/office/drawing/2014/main" id="{B329F06E-3677-FF99-A3D3-95E62EF1C2D3}"/>
              </a:ext>
            </a:extLst>
          </p:cNvPr>
          <p:cNvSpPr>
            <a:spLocks noGrp="1"/>
          </p:cNvSpPr>
          <p:nvPr>
            <p:ph type="sldNum" sz="quarter" idx="18"/>
          </p:nvPr>
        </p:nvSpPr>
        <p:spPr>
          <a:xfrm>
            <a:off x="11146971" y="6356350"/>
            <a:ext cx="740227" cy="365125"/>
          </a:xfrm>
        </p:spPr>
        <p:txBody>
          <a:bodyPr/>
          <a:lstStyle/>
          <a:p>
            <a:pPr>
              <a:spcAft>
                <a:spcPts val="600"/>
              </a:spcAft>
            </a:pPr>
            <a:fld id="{8699F50C-BE38-4BD0-BA84-9B090E1F2B9B}" type="slidenum">
              <a:rPr lang="en-US" altLang="ja-JP" smtClean="0"/>
              <a:pPr>
                <a:spcAft>
                  <a:spcPts val="600"/>
                </a:spcAft>
              </a:pPr>
              <a:t>10</a:t>
            </a:fld>
            <a:endParaRPr lang="ja-JP" altLang="en-US"/>
          </a:p>
        </p:txBody>
      </p:sp>
      <p:sp>
        <p:nvSpPr>
          <p:cNvPr id="4" name="タイトル 3">
            <a:extLst>
              <a:ext uri="{FF2B5EF4-FFF2-40B4-BE49-F238E27FC236}">
                <a16:creationId xmlns:a16="http://schemas.microsoft.com/office/drawing/2014/main" id="{F720104F-A008-8C95-7313-1BEAF40BF547}"/>
              </a:ext>
            </a:extLst>
          </p:cNvPr>
          <p:cNvSpPr>
            <a:spLocks noGrp="1"/>
          </p:cNvSpPr>
          <p:nvPr>
            <p:ph type="title"/>
          </p:nvPr>
        </p:nvSpPr>
        <p:spPr>
          <a:xfrm>
            <a:off x="518678" y="209028"/>
            <a:ext cx="8333222" cy="1147969"/>
          </a:xfrm>
        </p:spPr>
        <p:txBody>
          <a:bodyPr anchor="b">
            <a:normAutofit/>
          </a:bodyPr>
          <a:lstStyle/>
          <a:p>
            <a:r>
              <a:rPr lang="en-US" altLang="ja-JP" dirty="0"/>
              <a:t>2.2 </a:t>
            </a:r>
            <a:r>
              <a:rPr lang="ja-JP" altLang="en-US" dirty="0"/>
              <a:t>実験方法の説明</a:t>
            </a:r>
          </a:p>
        </p:txBody>
      </p:sp>
      <p:sp>
        <p:nvSpPr>
          <p:cNvPr id="5" name="コンテンツ プレースホルダー 4">
            <a:extLst>
              <a:ext uri="{FF2B5EF4-FFF2-40B4-BE49-F238E27FC236}">
                <a16:creationId xmlns:a16="http://schemas.microsoft.com/office/drawing/2014/main" id="{2609ABEA-E730-FA95-EA8C-50BA953E7215}"/>
              </a:ext>
            </a:extLst>
          </p:cNvPr>
          <p:cNvSpPr>
            <a:spLocks noGrp="1"/>
          </p:cNvSpPr>
          <p:nvPr>
            <p:ph sz="half" idx="1"/>
          </p:nvPr>
        </p:nvSpPr>
        <p:spPr>
          <a:xfrm>
            <a:off x="529687" y="1651044"/>
            <a:ext cx="5181600" cy="4525919"/>
          </a:xfrm>
        </p:spPr>
        <p:txBody>
          <a:bodyPr>
            <a:normAutofit/>
          </a:bodyPr>
          <a:lstStyle/>
          <a:p>
            <a:r>
              <a:rPr lang="ja-JP" altLang="en-US" sz="2200" dirty="0"/>
              <a:t>実験方法について</a:t>
            </a:r>
            <a:endParaRPr lang="en-US" altLang="ja-JP" sz="2200" dirty="0"/>
          </a:p>
          <a:p>
            <a:pPr lvl="1"/>
            <a:r>
              <a:rPr lang="ja-JP" altLang="en-US" sz="2200" dirty="0"/>
              <a:t>実験環境として自前で</a:t>
            </a:r>
            <a:r>
              <a:rPr lang="en-US" altLang="ja-JP" sz="2200" dirty="0"/>
              <a:t>3D</a:t>
            </a:r>
            <a:r>
              <a:rPr lang="ja-JP" altLang="en-US" sz="2200" dirty="0"/>
              <a:t>ゲーム環境を用意。</a:t>
            </a:r>
            <a:endParaRPr lang="en-US" altLang="ja-JP" sz="2200" dirty="0"/>
          </a:p>
          <a:p>
            <a:pPr lvl="1"/>
            <a:r>
              <a:rPr lang="ja-JP" altLang="en-US" sz="2200" dirty="0"/>
              <a:t>警察役</a:t>
            </a:r>
            <a:r>
              <a:rPr lang="en-US" altLang="ja-JP" sz="2200" dirty="0"/>
              <a:t>AI</a:t>
            </a:r>
            <a:r>
              <a:rPr lang="ja-JP" altLang="en-US" sz="2200" dirty="0"/>
              <a:t>と犯人役</a:t>
            </a:r>
            <a:r>
              <a:rPr lang="en-US" altLang="ja-JP" sz="2200" dirty="0"/>
              <a:t>AI</a:t>
            </a:r>
            <a:r>
              <a:rPr lang="ja-JP" altLang="en-US" sz="2200" dirty="0"/>
              <a:t>の２チームに　分かれて実際にドロケーをさせる。</a:t>
            </a:r>
            <a:endParaRPr lang="en-US" altLang="ja-JP" sz="2200" dirty="0"/>
          </a:p>
          <a:p>
            <a:pPr lvl="1"/>
            <a:r>
              <a:rPr lang="ja-JP" altLang="en-US" sz="2200" dirty="0"/>
              <a:t>各チームの人数の変更やフィールド内に障害物を追加するといったことを行い　　どのような戦略がみられるか観察する。</a:t>
            </a:r>
            <a:endParaRPr lang="en-US" altLang="ja-JP" sz="2200" dirty="0"/>
          </a:p>
          <a:p>
            <a:r>
              <a:rPr lang="ja-JP" altLang="en-US" sz="2200" dirty="0"/>
              <a:t>学習率やその他の設定について</a:t>
            </a:r>
            <a:endParaRPr lang="en-US" altLang="ja-JP" sz="2200" dirty="0"/>
          </a:p>
          <a:p>
            <a:pPr lvl="1"/>
            <a:r>
              <a:rPr lang="ja-JP" altLang="en-US" sz="2200" dirty="0"/>
              <a:t>各種パラメータの設定は、　　　　　　　　　　</a:t>
            </a:r>
            <a:r>
              <a:rPr lang="en-US" altLang="ja-JP" sz="2200" dirty="0" err="1"/>
              <a:t>yaml</a:t>
            </a:r>
            <a:r>
              <a:rPr lang="ja-JP" altLang="en-US" sz="2200" dirty="0"/>
              <a:t>形式で書かれた学習設定　　　　　　ファイルを利用する。</a:t>
            </a:r>
            <a:endParaRPr lang="en-US" altLang="ja-JP" sz="2200" dirty="0"/>
          </a:p>
          <a:p>
            <a:pPr marL="0" indent="0">
              <a:buNone/>
            </a:pPr>
            <a:r>
              <a:rPr lang="en-US" altLang="ja-JP" sz="2200" dirty="0"/>
              <a:t>	</a:t>
            </a:r>
          </a:p>
        </p:txBody>
      </p:sp>
      <p:pic>
        <p:nvPicPr>
          <p:cNvPr id="11" name="図 10">
            <a:extLst>
              <a:ext uri="{FF2B5EF4-FFF2-40B4-BE49-F238E27FC236}">
                <a16:creationId xmlns:a16="http://schemas.microsoft.com/office/drawing/2014/main" id="{1B4EE839-7B20-F337-F1F8-B0C88BDF3D52}"/>
              </a:ext>
            </a:extLst>
          </p:cNvPr>
          <p:cNvPicPr>
            <a:picLocks noChangeAspect="1"/>
          </p:cNvPicPr>
          <p:nvPr/>
        </p:nvPicPr>
        <p:blipFill>
          <a:blip r:embed="rId2"/>
          <a:stretch>
            <a:fillRect/>
          </a:stretch>
        </p:blipFill>
        <p:spPr>
          <a:xfrm>
            <a:off x="6875462" y="1356997"/>
            <a:ext cx="3952875" cy="4781550"/>
          </a:xfrm>
          <a:prstGeom prst="rect">
            <a:avLst/>
          </a:prstGeom>
        </p:spPr>
      </p:pic>
    </p:spTree>
    <p:extLst>
      <p:ext uri="{BB962C8B-B14F-4D97-AF65-F5344CB8AC3E}">
        <p14:creationId xmlns:p14="http://schemas.microsoft.com/office/powerpoint/2010/main" val="389925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720D6BC-F1E9-5629-767C-A2654D179C27}"/>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CC2AEC78-E984-87AE-EB71-C0340FB4BF56}"/>
              </a:ext>
            </a:extLst>
          </p:cNvPr>
          <p:cNvSpPr>
            <a:spLocks noGrp="1"/>
          </p:cNvSpPr>
          <p:nvPr>
            <p:ph type="sldNum" sz="quarter" idx="18"/>
          </p:nvPr>
        </p:nvSpPr>
        <p:spPr/>
        <p:txBody>
          <a:bodyPr/>
          <a:lstStyle/>
          <a:p>
            <a:fld id="{8699F50C-BE38-4BD0-BA84-9B090E1F2B9B}" type="slidenum">
              <a:rPr lang="en-US" altLang="ja-JP" smtClean="0"/>
              <a:pPr/>
              <a:t>11</a:t>
            </a:fld>
            <a:endParaRPr lang="ja-JP" altLang="en-US" dirty="0"/>
          </a:p>
        </p:txBody>
      </p:sp>
      <p:sp>
        <p:nvSpPr>
          <p:cNvPr id="4" name="タイトル 3">
            <a:extLst>
              <a:ext uri="{FF2B5EF4-FFF2-40B4-BE49-F238E27FC236}">
                <a16:creationId xmlns:a16="http://schemas.microsoft.com/office/drawing/2014/main" id="{F8C4254E-525E-161C-DB76-25D53D93C47E}"/>
              </a:ext>
            </a:extLst>
          </p:cNvPr>
          <p:cNvSpPr>
            <a:spLocks noGrp="1"/>
          </p:cNvSpPr>
          <p:nvPr>
            <p:ph type="title"/>
          </p:nvPr>
        </p:nvSpPr>
        <p:spPr/>
        <p:txBody>
          <a:bodyPr/>
          <a:lstStyle/>
          <a:p>
            <a:r>
              <a:rPr lang="en-US" altLang="ja-JP" dirty="0"/>
              <a:t>2.2 </a:t>
            </a:r>
            <a:r>
              <a:rPr lang="ja-JP" altLang="en-US" dirty="0"/>
              <a:t>実験方法の説明</a:t>
            </a:r>
            <a:endParaRPr kumimoji="1" lang="ja-JP" altLang="en-US" dirty="0"/>
          </a:p>
        </p:txBody>
      </p:sp>
      <p:sp>
        <p:nvSpPr>
          <p:cNvPr id="5" name="コンテンツ プレースホルダー 4">
            <a:extLst>
              <a:ext uri="{FF2B5EF4-FFF2-40B4-BE49-F238E27FC236}">
                <a16:creationId xmlns:a16="http://schemas.microsoft.com/office/drawing/2014/main" id="{760F0284-9008-BF87-0ED3-C444A391B4DF}"/>
              </a:ext>
            </a:extLst>
          </p:cNvPr>
          <p:cNvSpPr>
            <a:spLocks noGrp="1"/>
          </p:cNvSpPr>
          <p:nvPr>
            <p:ph sz="half" idx="1"/>
          </p:nvPr>
        </p:nvSpPr>
        <p:spPr/>
        <p:txBody>
          <a:bodyPr/>
          <a:lstStyle/>
          <a:p>
            <a:r>
              <a:rPr lang="ja-JP" altLang="en-US" dirty="0"/>
              <a:t>短時間で出来るだけ多くの経験を積ませるため、同時に</a:t>
            </a:r>
            <a:r>
              <a:rPr lang="en-US" altLang="ja-JP" dirty="0"/>
              <a:t>6</a:t>
            </a:r>
            <a:r>
              <a:rPr lang="ja-JP" altLang="en-US" dirty="0"/>
              <a:t>個の環境で実験を行う。</a:t>
            </a:r>
            <a:endParaRPr lang="en-US" altLang="ja-JP" dirty="0"/>
          </a:p>
          <a:p>
            <a:pPr lvl="1"/>
            <a:r>
              <a:rPr kumimoji="1" lang="ja-JP" altLang="en-US" dirty="0"/>
              <a:t>フラット</a:t>
            </a:r>
            <a:r>
              <a:rPr lang="ja-JP" altLang="en-US" dirty="0"/>
              <a:t>環境：</a:t>
            </a:r>
            <a:r>
              <a:rPr lang="en-US" altLang="ja-JP" dirty="0"/>
              <a:t>3</a:t>
            </a:r>
            <a:r>
              <a:rPr lang="ja-JP" altLang="en-US" dirty="0"/>
              <a:t>個</a:t>
            </a:r>
            <a:endParaRPr lang="en-US" altLang="ja-JP" dirty="0"/>
          </a:p>
          <a:p>
            <a:pPr lvl="2"/>
            <a:r>
              <a:rPr lang="ja-JP" altLang="en-US" dirty="0"/>
              <a:t>警官</a:t>
            </a:r>
            <a:r>
              <a:rPr lang="en-US" altLang="ja-JP" dirty="0"/>
              <a:t>1</a:t>
            </a:r>
            <a:r>
              <a:rPr lang="ja-JP" altLang="en-US" dirty="0"/>
              <a:t>体</a:t>
            </a:r>
            <a:r>
              <a:rPr lang="en-US" altLang="ja-JP" dirty="0"/>
              <a:t> vs </a:t>
            </a:r>
            <a:r>
              <a:rPr lang="ja-JP" altLang="en-US" dirty="0"/>
              <a:t>犯人</a:t>
            </a:r>
            <a:r>
              <a:rPr lang="en-US" altLang="ja-JP" dirty="0"/>
              <a:t>1</a:t>
            </a:r>
            <a:r>
              <a:rPr lang="ja-JP" altLang="en-US" dirty="0"/>
              <a:t>体</a:t>
            </a:r>
            <a:endParaRPr lang="en-US" altLang="ja-JP" dirty="0"/>
          </a:p>
          <a:p>
            <a:pPr lvl="2"/>
            <a:r>
              <a:rPr kumimoji="1" lang="ja-JP" altLang="en-US" dirty="0"/>
              <a:t>警官</a:t>
            </a:r>
            <a:r>
              <a:rPr kumimoji="1" lang="en-US" altLang="ja-JP" dirty="0"/>
              <a:t>4</a:t>
            </a:r>
            <a:r>
              <a:rPr kumimoji="1" lang="ja-JP" altLang="en-US" dirty="0"/>
              <a:t>体</a:t>
            </a:r>
            <a:r>
              <a:rPr kumimoji="1" lang="en-US" altLang="ja-JP" dirty="0"/>
              <a:t> vs </a:t>
            </a:r>
            <a:r>
              <a:rPr kumimoji="1" lang="ja-JP" altLang="en-US" dirty="0"/>
              <a:t>犯人</a:t>
            </a:r>
            <a:r>
              <a:rPr kumimoji="1" lang="en-US" altLang="ja-JP" dirty="0"/>
              <a:t>2</a:t>
            </a:r>
            <a:r>
              <a:rPr kumimoji="1" lang="ja-JP" altLang="en-US" dirty="0"/>
              <a:t>体</a:t>
            </a:r>
            <a:endParaRPr kumimoji="1" lang="en-US" altLang="ja-JP" dirty="0"/>
          </a:p>
          <a:p>
            <a:pPr lvl="2"/>
            <a:r>
              <a:rPr lang="ja-JP" altLang="en-US" dirty="0"/>
              <a:t>警官</a:t>
            </a:r>
            <a:r>
              <a:rPr lang="en-US" altLang="ja-JP" dirty="0"/>
              <a:t>2</a:t>
            </a:r>
            <a:r>
              <a:rPr lang="ja-JP" altLang="en-US" dirty="0"/>
              <a:t>体 </a:t>
            </a:r>
            <a:r>
              <a:rPr lang="en-US" altLang="ja-JP" dirty="0"/>
              <a:t>vs </a:t>
            </a:r>
            <a:r>
              <a:rPr lang="ja-JP" altLang="en-US" dirty="0"/>
              <a:t>犯人</a:t>
            </a:r>
            <a:r>
              <a:rPr lang="en-US" altLang="ja-JP" dirty="0"/>
              <a:t>4</a:t>
            </a:r>
            <a:r>
              <a:rPr lang="ja-JP" altLang="en-US" dirty="0"/>
              <a:t>体</a:t>
            </a:r>
            <a:endParaRPr lang="en-US" altLang="ja-JP" dirty="0"/>
          </a:p>
          <a:p>
            <a:pPr lvl="1"/>
            <a:r>
              <a:rPr kumimoji="1" lang="ja-JP" altLang="en-US" dirty="0"/>
              <a:t>障害物環境：</a:t>
            </a:r>
            <a:r>
              <a:rPr kumimoji="1" lang="en-US" altLang="ja-JP" dirty="0"/>
              <a:t>3</a:t>
            </a:r>
            <a:r>
              <a:rPr kumimoji="1" lang="ja-JP" altLang="en-US" dirty="0"/>
              <a:t>個</a:t>
            </a:r>
            <a:endParaRPr kumimoji="1" lang="en-US" altLang="ja-JP" dirty="0"/>
          </a:p>
          <a:p>
            <a:pPr lvl="2"/>
            <a:r>
              <a:rPr kumimoji="1" lang="ja-JP" altLang="en-US" dirty="0"/>
              <a:t>警官</a:t>
            </a:r>
            <a:r>
              <a:rPr kumimoji="1" lang="en-US" altLang="ja-JP" dirty="0"/>
              <a:t>2</a:t>
            </a:r>
            <a:r>
              <a:rPr kumimoji="1" lang="ja-JP" altLang="en-US" dirty="0"/>
              <a:t>体 </a:t>
            </a:r>
            <a:r>
              <a:rPr kumimoji="1" lang="en-US" altLang="ja-JP" dirty="0"/>
              <a:t>vs </a:t>
            </a:r>
            <a:r>
              <a:rPr kumimoji="1" lang="ja-JP" altLang="en-US" dirty="0"/>
              <a:t>犯人</a:t>
            </a:r>
            <a:r>
              <a:rPr kumimoji="1" lang="en-US" altLang="ja-JP" dirty="0"/>
              <a:t>2</a:t>
            </a:r>
            <a:r>
              <a:rPr kumimoji="1" lang="ja-JP" altLang="en-US" dirty="0"/>
              <a:t>体</a:t>
            </a:r>
            <a:endParaRPr kumimoji="1" lang="en-US" altLang="ja-JP" dirty="0"/>
          </a:p>
          <a:p>
            <a:pPr lvl="2"/>
            <a:r>
              <a:rPr lang="ja-JP" altLang="en-US" dirty="0"/>
              <a:t>警官</a:t>
            </a:r>
            <a:r>
              <a:rPr lang="en-US" altLang="ja-JP" dirty="0"/>
              <a:t>2</a:t>
            </a:r>
            <a:r>
              <a:rPr lang="ja-JP" altLang="en-US" dirty="0"/>
              <a:t>体 </a:t>
            </a:r>
            <a:r>
              <a:rPr lang="en-US" altLang="ja-JP" dirty="0"/>
              <a:t>vs </a:t>
            </a:r>
            <a:r>
              <a:rPr lang="ja-JP" altLang="en-US" dirty="0"/>
              <a:t>犯人</a:t>
            </a:r>
            <a:r>
              <a:rPr lang="en-US" altLang="ja-JP" dirty="0"/>
              <a:t>4</a:t>
            </a:r>
            <a:r>
              <a:rPr lang="ja-JP" altLang="en-US" dirty="0"/>
              <a:t>体</a:t>
            </a:r>
            <a:endParaRPr lang="en-US" altLang="ja-JP" dirty="0"/>
          </a:p>
          <a:p>
            <a:pPr lvl="2"/>
            <a:r>
              <a:rPr kumimoji="1" lang="ja-JP" altLang="en-US" dirty="0"/>
              <a:t>警官</a:t>
            </a:r>
            <a:r>
              <a:rPr kumimoji="1" lang="en-US" altLang="ja-JP" dirty="0"/>
              <a:t>4</a:t>
            </a:r>
            <a:r>
              <a:rPr kumimoji="1" lang="ja-JP" altLang="en-US" dirty="0"/>
              <a:t>体 </a:t>
            </a:r>
            <a:r>
              <a:rPr kumimoji="1" lang="en-US" altLang="ja-JP" dirty="0"/>
              <a:t>vs </a:t>
            </a:r>
            <a:r>
              <a:rPr kumimoji="1" lang="ja-JP" altLang="en-US" dirty="0"/>
              <a:t>犯人</a:t>
            </a:r>
            <a:r>
              <a:rPr kumimoji="1" lang="en-US" altLang="ja-JP" dirty="0"/>
              <a:t>2</a:t>
            </a:r>
            <a:r>
              <a:rPr kumimoji="1" lang="ja-JP" altLang="en-US" dirty="0"/>
              <a:t>体</a:t>
            </a:r>
          </a:p>
        </p:txBody>
      </p:sp>
      <p:pic>
        <p:nvPicPr>
          <p:cNvPr id="8" name="コンテンツ プレースホルダー 7">
            <a:extLst>
              <a:ext uri="{FF2B5EF4-FFF2-40B4-BE49-F238E27FC236}">
                <a16:creationId xmlns:a16="http://schemas.microsoft.com/office/drawing/2014/main" id="{632F6933-7777-DEA7-D691-D12D13D3A0EA}"/>
              </a:ext>
            </a:extLst>
          </p:cNvPr>
          <p:cNvPicPr>
            <a:picLocks noGrp="1" noChangeAspect="1"/>
          </p:cNvPicPr>
          <p:nvPr>
            <p:ph sz="half" idx="2"/>
          </p:nvPr>
        </p:nvPicPr>
        <p:blipFill>
          <a:blip r:embed="rId2"/>
          <a:stretch>
            <a:fillRect/>
          </a:stretch>
        </p:blipFill>
        <p:spPr>
          <a:xfrm>
            <a:off x="6096000" y="2642953"/>
            <a:ext cx="5181600" cy="2427440"/>
          </a:xfrm>
        </p:spPr>
      </p:pic>
    </p:spTree>
    <p:extLst>
      <p:ext uri="{BB962C8B-B14F-4D97-AF65-F5344CB8AC3E}">
        <p14:creationId xmlns:p14="http://schemas.microsoft.com/office/powerpoint/2010/main" val="152012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DA0EEA9F-4A91-AC27-379D-291FE82EA501}"/>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4AED8139-A5B5-7D17-2822-0A3AF2A7B9B7}"/>
              </a:ext>
            </a:extLst>
          </p:cNvPr>
          <p:cNvSpPr>
            <a:spLocks noGrp="1"/>
          </p:cNvSpPr>
          <p:nvPr>
            <p:ph type="sldNum" sz="quarter" idx="18"/>
          </p:nvPr>
        </p:nvSpPr>
        <p:spPr/>
        <p:txBody>
          <a:bodyPr/>
          <a:lstStyle/>
          <a:p>
            <a:fld id="{8699F50C-BE38-4BD0-BA84-9B090E1F2B9B}" type="slidenum">
              <a:rPr lang="en-US" altLang="ja-JP" smtClean="0"/>
              <a:pPr/>
              <a:t>12</a:t>
            </a:fld>
            <a:endParaRPr lang="ja-JP" altLang="en-US" dirty="0"/>
          </a:p>
        </p:txBody>
      </p:sp>
      <p:sp>
        <p:nvSpPr>
          <p:cNvPr id="4" name="タイトル 3">
            <a:extLst>
              <a:ext uri="{FF2B5EF4-FFF2-40B4-BE49-F238E27FC236}">
                <a16:creationId xmlns:a16="http://schemas.microsoft.com/office/drawing/2014/main" id="{59F473B7-ED00-346F-956F-CFAB45E9CDA3}"/>
              </a:ext>
            </a:extLst>
          </p:cNvPr>
          <p:cNvSpPr>
            <a:spLocks noGrp="1"/>
          </p:cNvSpPr>
          <p:nvPr>
            <p:ph type="title"/>
          </p:nvPr>
        </p:nvSpPr>
        <p:spPr/>
        <p:txBody>
          <a:bodyPr/>
          <a:lstStyle/>
          <a:p>
            <a:r>
              <a:rPr lang="en-US" altLang="ja-JP" dirty="0"/>
              <a:t>2.3 </a:t>
            </a:r>
            <a:r>
              <a:rPr lang="ja-JP" altLang="en-US" dirty="0"/>
              <a:t>学習アルゴリズムについて</a:t>
            </a:r>
          </a:p>
        </p:txBody>
      </p:sp>
      <p:sp>
        <p:nvSpPr>
          <p:cNvPr id="5" name="コンテンツ プレースホルダー 4">
            <a:extLst>
              <a:ext uri="{FF2B5EF4-FFF2-40B4-BE49-F238E27FC236}">
                <a16:creationId xmlns:a16="http://schemas.microsoft.com/office/drawing/2014/main" id="{667C7D32-7522-132B-E691-8C15EAA82C4C}"/>
              </a:ext>
            </a:extLst>
          </p:cNvPr>
          <p:cNvSpPr>
            <a:spLocks noGrp="1"/>
          </p:cNvSpPr>
          <p:nvPr>
            <p:ph idx="1"/>
          </p:nvPr>
        </p:nvSpPr>
        <p:spPr/>
        <p:txBody>
          <a:bodyPr anchor="ctr"/>
          <a:lstStyle/>
          <a:p>
            <a:r>
              <a:rPr lang="ja-JP" altLang="en-US" dirty="0"/>
              <a:t>本研究では機械学習の中でも</a:t>
            </a:r>
            <a:r>
              <a:rPr lang="ja-JP" altLang="en-US" b="1" dirty="0"/>
              <a:t>強化学習（深層強化学習）</a:t>
            </a:r>
            <a:r>
              <a:rPr lang="ja-JP" altLang="en-US" dirty="0"/>
              <a:t>に分類される方法で　　行った。</a:t>
            </a:r>
            <a:endParaRPr lang="en-US" altLang="ja-JP" dirty="0"/>
          </a:p>
          <a:p>
            <a:r>
              <a:rPr kumimoji="1" lang="ja-JP" altLang="en-US" dirty="0"/>
              <a:t>強化学習とは</a:t>
            </a:r>
            <a:r>
              <a:rPr kumimoji="1" lang="en-US" altLang="ja-JP" dirty="0"/>
              <a:t>AI</a:t>
            </a:r>
            <a:r>
              <a:rPr kumimoji="1" lang="ja-JP" altLang="en-US" dirty="0"/>
              <a:t>の選択した行動の内、</a:t>
            </a:r>
            <a:r>
              <a:rPr kumimoji="1" lang="ja-JP" altLang="en-US" b="1" dirty="0"/>
              <a:t>良い行動には加点</a:t>
            </a:r>
            <a:r>
              <a:rPr kumimoji="1" lang="ja-JP" altLang="en-US" dirty="0"/>
              <a:t>し、　　　　　　　　　　　　　　　　　　　　　　　　　　　</a:t>
            </a:r>
            <a:r>
              <a:rPr kumimoji="1" lang="ja-JP" altLang="en-US" b="1" dirty="0"/>
              <a:t>悪い行動は減点する</a:t>
            </a:r>
            <a:r>
              <a:rPr kumimoji="1" lang="ja-JP" altLang="en-US" dirty="0"/>
              <a:t>といった方式で、いわば</a:t>
            </a:r>
            <a:r>
              <a:rPr lang="ja-JP" altLang="en-US" b="1" dirty="0"/>
              <a:t>試行錯誤</a:t>
            </a:r>
            <a:r>
              <a:rPr lang="ja-JP" altLang="en-US" dirty="0"/>
              <a:t>をする学習方法である。</a:t>
            </a:r>
            <a:endParaRPr lang="en-US" altLang="ja-JP" dirty="0"/>
          </a:p>
          <a:p>
            <a:pPr lvl="1"/>
            <a:r>
              <a:rPr lang="ja-JP" altLang="en-US" dirty="0"/>
              <a:t>具体的な言い方をすれば、</a:t>
            </a:r>
            <a:r>
              <a:rPr lang="en-US" altLang="ja-JP" dirty="0"/>
              <a:t>AI</a:t>
            </a:r>
            <a:r>
              <a:rPr lang="ja-JP" altLang="en-US" dirty="0"/>
              <a:t>の選択した行動によって得られる報酬</a:t>
            </a:r>
            <a:r>
              <a:rPr lang="en-US" altLang="ja-JP" dirty="0"/>
              <a:t>(</a:t>
            </a:r>
            <a:r>
              <a:rPr lang="ja-JP" altLang="en-US" dirty="0"/>
              <a:t>点数</a:t>
            </a:r>
            <a:r>
              <a:rPr lang="en-US" altLang="ja-JP" dirty="0"/>
              <a:t>)</a:t>
            </a:r>
            <a:r>
              <a:rPr lang="ja-JP" altLang="en-US" dirty="0"/>
              <a:t>を最大化するような行動を学習し、適切な行動</a:t>
            </a:r>
            <a:r>
              <a:rPr lang="en-US" altLang="ja-JP" dirty="0"/>
              <a:t>(</a:t>
            </a:r>
            <a:r>
              <a:rPr lang="ja-JP" altLang="en-US" dirty="0"/>
              <a:t>出力</a:t>
            </a:r>
            <a:r>
              <a:rPr lang="en-US" altLang="ja-JP" dirty="0"/>
              <a:t>)</a:t>
            </a:r>
            <a:r>
              <a:rPr lang="ja-JP" altLang="en-US" dirty="0"/>
              <a:t>をできるようにするようなアルゴルズムのこと。</a:t>
            </a:r>
            <a:endParaRPr lang="en-US" altLang="ja-JP" dirty="0"/>
          </a:p>
          <a:p>
            <a:pPr lvl="1"/>
            <a:r>
              <a:rPr lang="ja-JP" altLang="en-US" dirty="0"/>
              <a:t>ドロケーなどのゲームのように事前に教師データなどを用意するのが難しいタスクに適している手法。</a:t>
            </a:r>
            <a:endParaRPr lang="en-US" altLang="ja-JP" dirty="0"/>
          </a:p>
          <a:p>
            <a:pPr lvl="1"/>
            <a:endParaRPr lang="en-US" altLang="ja-JP" dirty="0"/>
          </a:p>
          <a:p>
            <a:r>
              <a:rPr lang="ja-JP" altLang="en-US" dirty="0"/>
              <a:t>強化学習には現在まで様々なアルゴリズムがあるが、今回は</a:t>
            </a:r>
            <a:r>
              <a:rPr lang="en-US" altLang="ja-JP" b="1" dirty="0"/>
              <a:t>MA-POCA</a:t>
            </a:r>
            <a:r>
              <a:rPr lang="ja-JP" altLang="en-US" dirty="0"/>
              <a:t>と呼ばれる　　アルゴリズムを採用した。</a:t>
            </a:r>
            <a:endParaRPr lang="en-US" altLang="ja-JP" dirty="0"/>
          </a:p>
        </p:txBody>
      </p:sp>
    </p:spTree>
    <p:extLst>
      <p:ext uri="{BB962C8B-B14F-4D97-AF65-F5344CB8AC3E}">
        <p14:creationId xmlns:p14="http://schemas.microsoft.com/office/powerpoint/2010/main" val="1683477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62D4E20-BEB5-1D0B-FCD6-BB4636860927}"/>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BD4FEE23-6E30-AFEF-C99E-C96CBAA9C4BA}"/>
              </a:ext>
            </a:extLst>
          </p:cNvPr>
          <p:cNvSpPr>
            <a:spLocks noGrp="1"/>
          </p:cNvSpPr>
          <p:nvPr>
            <p:ph type="sldNum" sz="quarter" idx="18"/>
          </p:nvPr>
        </p:nvSpPr>
        <p:spPr/>
        <p:txBody>
          <a:bodyPr/>
          <a:lstStyle/>
          <a:p>
            <a:fld id="{8699F50C-BE38-4BD0-BA84-9B090E1F2B9B}" type="slidenum">
              <a:rPr lang="en-US" altLang="ja-JP" smtClean="0"/>
              <a:pPr/>
              <a:t>13</a:t>
            </a:fld>
            <a:endParaRPr lang="ja-JP" altLang="en-US" dirty="0"/>
          </a:p>
        </p:txBody>
      </p:sp>
      <p:sp>
        <p:nvSpPr>
          <p:cNvPr id="4" name="タイトル 3">
            <a:extLst>
              <a:ext uri="{FF2B5EF4-FFF2-40B4-BE49-F238E27FC236}">
                <a16:creationId xmlns:a16="http://schemas.microsoft.com/office/drawing/2014/main" id="{544C1B3B-A5D6-B3DC-D28D-D3C1FCD2CABF}"/>
              </a:ext>
            </a:extLst>
          </p:cNvPr>
          <p:cNvSpPr>
            <a:spLocks noGrp="1"/>
          </p:cNvSpPr>
          <p:nvPr>
            <p:ph type="title"/>
          </p:nvPr>
        </p:nvSpPr>
        <p:spPr/>
        <p:txBody>
          <a:bodyPr/>
          <a:lstStyle/>
          <a:p>
            <a:r>
              <a:rPr lang="en-US" altLang="ja-JP" dirty="0"/>
              <a:t>2.3 </a:t>
            </a:r>
            <a:r>
              <a:rPr lang="ja-JP" altLang="en-US" dirty="0"/>
              <a:t>学習アルゴリズムについて</a:t>
            </a:r>
            <a:endParaRPr kumimoji="1" lang="ja-JP" altLang="en-US" dirty="0"/>
          </a:p>
        </p:txBody>
      </p:sp>
      <p:sp>
        <p:nvSpPr>
          <p:cNvPr id="5" name="コンテンツ プレースホルダー 4">
            <a:extLst>
              <a:ext uri="{FF2B5EF4-FFF2-40B4-BE49-F238E27FC236}">
                <a16:creationId xmlns:a16="http://schemas.microsoft.com/office/drawing/2014/main" id="{B6365334-A653-D573-027B-E1AA94B76016}"/>
              </a:ext>
            </a:extLst>
          </p:cNvPr>
          <p:cNvSpPr>
            <a:spLocks noGrp="1"/>
          </p:cNvSpPr>
          <p:nvPr>
            <p:ph idx="1"/>
          </p:nvPr>
        </p:nvSpPr>
        <p:spPr>
          <a:xfrm>
            <a:off x="518678" y="1671924"/>
            <a:ext cx="10835122" cy="4684426"/>
          </a:xfrm>
        </p:spPr>
        <p:txBody>
          <a:bodyPr anchor="ctr"/>
          <a:lstStyle/>
          <a:p>
            <a:r>
              <a:rPr kumimoji="1" lang="en-US" altLang="ja-JP" dirty="0"/>
              <a:t>Multi-Agent </a:t>
            </a:r>
            <a:r>
              <a:rPr kumimoji="1" lang="en-US" altLang="ja-JP" dirty="0" err="1"/>
              <a:t>POsthumous</a:t>
            </a:r>
            <a:r>
              <a:rPr kumimoji="1" lang="en-US" altLang="ja-JP" dirty="0"/>
              <a:t> Credit Assignment </a:t>
            </a:r>
            <a:r>
              <a:rPr kumimoji="1" lang="ja-JP" altLang="en-US" dirty="0"/>
              <a:t>の略</a:t>
            </a:r>
            <a:endParaRPr kumimoji="1" lang="en-US" altLang="ja-JP" dirty="0"/>
          </a:p>
          <a:p>
            <a:pPr lvl="1"/>
            <a:r>
              <a:rPr kumimoji="1" lang="en-US" altLang="ja-JP" dirty="0"/>
              <a:t>Posthumous Credit Assignment</a:t>
            </a:r>
            <a:r>
              <a:rPr kumimoji="1" lang="ja-JP" altLang="en-US" dirty="0"/>
              <a:t>：死後信用割り当て の意</a:t>
            </a:r>
            <a:endParaRPr lang="en-US" altLang="ja-JP" dirty="0"/>
          </a:p>
          <a:p>
            <a:pPr marL="457200" lvl="1" indent="0">
              <a:buNone/>
            </a:pPr>
            <a:r>
              <a:rPr kumimoji="1" lang="en-US" altLang="ja-JP" sz="1600" dirty="0"/>
              <a:t>※</a:t>
            </a:r>
            <a:r>
              <a:rPr kumimoji="1" lang="ja-JP" altLang="en-US" sz="1600" dirty="0"/>
              <a:t>本アルゴリズムの具体的な説明：</a:t>
            </a:r>
            <a:r>
              <a:rPr lang="en-US" altLang="ja-JP" sz="1600" dirty="0">
                <a:hlinkClick r:id="rId2"/>
              </a:rPr>
              <a:t>https://ai-scholar.tech/articles/reinforcement-learning/MA-POCA</a:t>
            </a:r>
            <a:endParaRPr kumimoji="1" lang="en-US" altLang="ja-JP" sz="1600" dirty="0"/>
          </a:p>
          <a:p>
            <a:r>
              <a:rPr lang="ja-JP" altLang="en-US" dirty="0"/>
              <a:t>環境内の</a:t>
            </a:r>
            <a:r>
              <a:rPr lang="ja-JP" altLang="en-US" b="1" dirty="0"/>
              <a:t>エージェント数の増減に対応</a:t>
            </a:r>
            <a:r>
              <a:rPr lang="ja-JP" altLang="en-US" dirty="0"/>
              <a:t>した、マルチエージェント</a:t>
            </a:r>
            <a:r>
              <a:rPr lang="en-US" altLang="ja-JP" dirty="0"/>
              <a:t>RL</a:t>
            </a:r>
            <a:r>
              <a:rPr lang="ja-JP" altLang="en-US" dirty="0"/>
              <a:t>アルゴルズム</a:t>
            </a:r>
            <a:endParaRPr lang="en-US" altLang="ja-JP" dirty="0"/>
          </a:p>
          <a:p>
            <a:pPr lvl="1"/>
            <a:r>
              <a:rPr kumimoji="1" lang="ja-JP" altLang="en-US" dirty="0"/>
              <a:t>多くの</a:t>
            </a:r>
            <a:r>
              <a:rPr kumimoji="1" lang="en-US" altLang="ja-JP" dirty="0"/>
              <a:t>RL</a:t>
            </a:r>
            <a:r>
              <a:rPr kumimoji="1" lang="ja-JP" altLang="en-US" dirty="0"/>
              <a:t>アルゴリズムは、</a:t>
            </a:r>
            <a:r>
              <a:rPr lang="ja-JP" altLang="en-US" dirty="0"/>
              <a:t>シングルエージェント</a:t>
            </a:r>
            <a:r>
              <a:rPr kumimoji="1" lang="ja-JP" altLang="en-US" dirty="0"/>
              <a:t>を前提としたものであるため、　　　　　　　　　　　　　　　　　　　　複数の仲間がいるドロケーには不向き。</a:t>
            </a:r>
            <a:endParaRPr kumimoji="1" lang="en-US" altLang="ja-JP" dirty="0"/>
          </a:p>
          <a:p>
            <a:pPr lvl="1"/>
            <a:r>
              <a:rPr lang="ja-JP" altLang="en-US" dirty="0"/>
              <a:t>他の強化学習アルゴリズムは、環境内のエージェント数が固定されることを前提としたアルゴルズムのため、ドロケーには適さない。</a:t>
            </a:r>
            <a:endParaRPr lang="en-US" altLang="ja-JP" dirty="0"/>
          </a:p>
          <a:p>
            <a:pPr lvl="1"/>
            <a:r>
              <a:rPr lang="ja-JP" altLang="en-US" dirty="0"/>
              <a:t>このように</a:t>
            </a:r>
            <a:r>
              <a:rPr kumimoji="1" lang="ja-JP" altLang="en-US" dirty="0"/>
              <a:t>実世界のチームプレイを要するタスクは、突然仲間がいなくなることもある。　　　　　　　　　　　　　　　　　　　　　　　　　　　　　　　　　　従来のアルゴリズムではこのような、ゲーム中に起こる仲間の数の増減にうまく対応できず、　　　　　　　　　　　　　　　　　　　　性能が悪化したりする傾向がある。</a:t>
            </a:r>
            <a:endParaRPr kumimoji="1" lang="en-US" altLang="ja-JP" dirty="0"/>
          </a:p>
        </p:txBody>
      </p:sp>
    </p:spTree>
    <p:extLst>
      <p:ext uri="{BB962C8B-B14F-4D97-AF65-F5344CB8AC3E}">
        <p14:creationId xmlns:p14="http://schemas.microsoft.com/office/powerpoint/2010/main" val="1324906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3ECDDB6-4A05-8C8A-7BA6-3BA9766F1003}"/>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BBACA711-515A-8695-1F77-1FE4C845B74B}"/>
              </a:ext>
            </a:extLst>
          </p:cNvPr>
          <p:cNvSpPr>
            <a:spLocks noGrp="1"/>
          </p:cNvSpPr>
          <p:nvPr>
            <p:ph type="sldNum" sz="quarter" idx="18"/>
          </p:nvPr>
        </p:nvSpPr>
        <p:spPr/>
        <p:txBody>
          <a:bodyPr/>
          <a:lstStyle/>
          <a:p>
            <a:fld id="{8699F50C-BE38-4BD0-BA84-9B090E1F2B9B}" type="slidenum">
              <a:rPr lang="en-US" altLang="ja-JP" smtClean="0"/>
              <a:pPr/>
              <a:t>14</a:t>
            </a:fld>
            <a:endParaRPr lang="ja-JP" altLang="en-US" dirty="0"/>
          </a:p>
        </p:txBody>
      </p:sp>
      <p:sp>
        <p:nvSpPr>
          <p:cNvPr id="4" name="タイトル 3">
            <a:extLst>
              <a:ext uri="{FF2B5EF4-FFF2-40B4-BE49-F238E27FC236}">
                <a16:creationId xmlns:a16="http://schemas.microsoft.com/office/drawing/2014/main" id="{1A900E78-E7F2-0226-CF75-137B9C103364}"/>
              </a:ext>
            </a:extLst>
          </p:cNvPr>
          <p:cNvSpPr>
            <a:spLocks noGrp="1"/>
          </p:cNvSpPr>
          <p:nvPr>
            <p:ph type="title"/>
          </p:nvPr>
        </p:nvSpPr>
        <p:spPr/>
        <p:txBody>
          <a:bodyPr/>
          <a:lstStyle/>
          <a:p>
            <a:r>
              <a:rPr lang="en-US" altLang="ja-JP" dirty="0"/>
              <a:t>2.3 </a:t>
            </a:r>
            <a:r>
              <a:rPr lang="ja-JP" altLang="en-US" dirty="0"/>
              <a:t>学習アルゴリズムについて</a:t>
            </a:r>
            <a:endParaRPr kumimoji="1" lang="ja-JP" altLang="en-US" dirty="0"/>
          </a:p>
        </p:txBody>
      </p:sp>
      <p:sp>
        <p:nvSpPr>
          <p:cNvPr id="5" name="コンテンツ プレースホルダー 4">
            <a:extLst>
              <a:ext uri="{FF2B5EF4-FFF2-40B4-BE49-F238E27FC236}">
                <a16:creationId xmlns:a16="http://schemas.microsoft.com/office/drawing/2014/main" id="{6B66A54A-43D5-933B-A991-C78B02DDCEF5}"/>
              </a:ext>
            </a:extLst>
          </p:cNvPr>
          <p:cNvSpPr>
            <a:spLocks noGrp="1"/>
          </p:cNvSpPr>
          <p:nvPr>
            <p:ph idx="1"/>
          </p:nvPr>
        </p:nvSpPr>
        <p:spPr/>
        <p:txBody>
          <a:bodyPr/>
          <a:lstStyle/>
          <a:p>
            <a:r>
              <a:rPr kumimoji="1" lang="en-US" altLang="ja-JP" dirty="0"/>
              <a:t>ML-Agents</a:t>
            </a:r>
            <a:r>
              <a:rPr kumimoji="1" lang="ja-JP" altLang="en-US" dirty="0"/>
              <a:t>では、このように複数のチームに分かれて、チームごとの学習を進めることのできる機能が提供されている。（協調行動学習のサポート）</a:t>
            </a:r>
            <a:endParaRPr kumimoji="1" lang="en-US" altLang="ja-JP" dirty="0"/>
          </a:p>
          <a:p>
            <a:endParaRPr kumimoji="1" lang="ja-JP" altLang="en-US" dirty="0"/>
          </a:p>
        </p:txBody>
      </p:sp>
    </p:spTree>
    <p:extLst>
      <p:ext uri="{BB962C8B-B14F-4D97-AF65-F5344CB8AC3E}">
        <p14:creationId xmlns:p14="http://schemas.microsoft.com/office/powerpoint/2010/main" val="2401298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9BD765C-CBB7-9ECA-95EB-5EEE070B3C75}"/>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178E6EDA-208E-B958-7DF9-C4F1D35A64E5}"/>
              </a:ext>
            </a:extLst>
          </p:cNvPr>
          <p:cNvSpPr>
            <a:spLocks noGrp="1"/>
          </p:cNvSpPr>
          <p:nvPr>
            <p:ph type="sldNum" sz="quarter" idx="18"/>
          </p:nvPr>
        </p:nvSpPr>
        <p:spPr/>
        <p:txBody>
          <a:bodyPr/>
          <a:lstStyle/>
          <a:p>
            <a:fld id="{8699F50C-BE38-4BD0-BA84-9B090E1F2B9B}" type="slidenum">
              <a:rPr lang="en-US" altLang="ja-JP" smtClean="0"/>
              <a:pPr/>
              <a:t>15</a:t>
            </a:fld>
            <a:endParaRPr lang="ja-JP" altLang="en-US" dirty="0"/>
          </a:p>
        </p:txBody>
      </p:sp>
      <p:sp>
        <p:nvSpPr>
          <p:cNvPr id="4" name="タイトル 3">
            <a:extLst>
              <a:ext uri="{FF2B5EF4-FFF2-40B4-BE49-F238E27FC236}">
                <a16:creationId xmlns:a16="http://schemas.microsoft.com/office/drawing/2014/main" id="{20B63936-2C46-DB87-DFD9-D97AAB871C2D}"/>
              </a:ext>
            </a:extLst>
          </p:cNvPr>
          <p:cNvSpPr>
            <a:spLocks noGrp="1"/>
          </p:cNvSpPr>
          <p:nvPr>
            <p:ph type="title"/>
          </p:nvPr>
        </p:nvSpPr>
        <p:spPr>
          <a:xfrm>
            <a:off x="518678" y="209028"/>
            <a:ext cx="9082522" cy="1147969"/>
          </a:xfrm>
        </p:spPr>
        <p:txBody>
          <a:bodyPr>
            <a:normAutofit fontScale="90000"/>
          </a:bodyPr>
          <a:lstStyle/>
          <a:p>
            <a:r>
              <a:rPr lang="en-US" altLang="ja-JP" dirty="0"/>
              <a:t>2.3 </a:t>
            </a:r>
            <a:r>
              <a:rPr lang="ja-JP" altLang="en-US" dirty="0"/>
              <a:t>学習アルゴリズムについて：報酬設計</a:t>
            </a:r>
            <a:endParaRPr kumimoji="1" lang="ja-JP" altLang="en-US" dirty="0"/>
          </a:p>
        </p:txBody>
      </p:sp>
      <p:sp>
        <p:nvSpPr>
          <p:cNvPr id="7" name="テキスト プレースホルダー 6">
            <a:extLst>
              <a:ext uri="{FF2B5EF4-FFF2-40B4-BE49-F238E27FC236}">
                <a16:creationId xmlns:a16="http://schemas.microsoft.com/office/drawing/2014/main" id="{73B0A7EB-8620-B917-7A25-39E7A5E3701E}"/>
              </a:ext>
            </a:extLst>
          </p:cNvPr>
          <p:cNvSpPr>
            <a:spLocks noGrp="1"/>
          </p:cNvSpPr>
          <p:nvPr>
            <p:ph type="body" idx="1"/>
          </p:nvPr>
        </p:nvSpPr>
        <p:spPr/>
        <p:txBody>
          <a:bodyPr/>
          <a:lstStyle/>
          <a:p>
            <a:pPr algn="ctr"/>
            <a:r>
              <a:rPr kumimoji="1" lang="ja-JP" altLang="en-US" dirty="0"/>
              <a:t>警察側</a:t>
            </a:r>
            <a:endParaRPr lang="ja-JP" altLang="en-US" dirty="0"/>
          </a:p>
        </p:txBody>
      </p:sp>
      <p:sp>
        <p:nvSpPr>
          <p:cNvPr id="8" name="テキスト プレースホルダー 7">
            <a:extLst>
              <a:ext uri="{FF2B5EF4-FFF2-40B4-BE49-F238E27FC236}">
                <a16:creationId xmlns:a16="http://schemas.microsoft.com/office/drawing/2014/main" id="{A73177CE-E4DA-E2CC-6A01-799757F36BBC}"/>
              </a:ext>
            </a:extLst>
          </p:cNvPr>
          <p:cNvSpPr>
            <a:spLocks noGrp="1"/>
          </p:cNvSpPr>
          <p:nvPr>
            <p:ph type="body" sz="quarter" idx="3"/>
          </p:nvPr>
        </p:nvSpPr>
        <p:spPr/>
        <p:txBody>
          <a:bodyPr/>
          <a:lstStyle/>
          <a:p>
            <a:pPr algn="ctr"/>
            <a:r>
              <a:rPr lang="ja-JP" altLang="en-US" dirty="0"/>
              <a:t>犯人側</a:t>
            </a:r>
          </a:p>
        </p:txBody>
      </p:sp>
      <p:sp>
        <p:nvSpPr>
          <p:cNvPr id="9" name="コンテンツ プレースホルダー 8">
            <a:extLst>
              <a:ext uri="{FF2B5EF4-FFF2-40B4-BE49-F238E27FC236}">
                <a16:creationId xmlns:a16="http://schemas.microsoft.com/office/drawing/2014/main" id="{A8FA0030-602C-BE5E-D452-359D8F88B18B}"/>
              </a:ext>
            </a:extLst>
          </p:cNvPr>
          <p:cNvSpPr>
            <a:spLocks noGrp="1"/>
          </p:cNvSpPr>
          <p:nvPr>
            <p:ph sz="quarter" idx="4"/>
          </p:nvPr>
        </p:nvSpPr>
        <p:spPr>
          <a:xfrm>
            <a:off x="6172200" y="2505075"/>
            <a:ext cx="5501122" cy="3684588"/>
          </a:xfrm>
        </p:spPr>
        <p:txBody>
          <a:bodyPr anchor="t"/>
          <a:lstStyle/>
          <a:p>
            <a:pPr lvl="1"/>
            <a:endParaRPr kumimoji="1" lang="en-US" altLang="ja-JP" dirty="0"/>
          </a:p>
          <a:p>
            <a:pPr lvl="1"/>
            <a:r>
              <a:rPr kumimoji="1" lang="ja-JP" altLang="en-US" dirty="0"/>
              <a:t>加点対象</a:t>
            </a:r>
            <a:endParaRPr kumimoji="1" lang="en-US" altLang="ja-JP" dirty="0"/>
          </a:p>
          <a:p>
            <a:pPr lvl="2"/>
            <a:r>
              <a:rPr lang="ja-JP" altLang="en-US" dirty="0"/>
              <a:t>警察役エージェントとの距離が大きい場合</a:t>
            </a:r>
            <a:endParaRPr lang="en-US" altLang="ja-JP" dirty="0"/>
          </a:p>
          <a:p>
            <a:pPr lvl="2"/>
            <a:r>
              <a:rPr kumimoji="1" lang="en-US" altLang="ja-JP" dirty="0"/>
              <a:t>1</a:t>
            </a:r>
            <a:r>
              <a:rPr kumimoji="1" lang="ja-JP" altLang="en-US" dirty="0"/>
              <a:t>ゲーム終了時に警察側から逃げ切ったエージェントがいる</a:t>
            </a:r>
            <a:r>
              <a:rPr lang="ja-JP" altLang="en-US" dirty="0"/>
              <a:t>場合</a:t>
            </a:r>
            <a:endParaRPr kumimoji="1" lang="en-US" altLang="ja-JP" dirty="0"/>
          </a:p>
          <a:p>
            <a:pPr lvl="2"/>
            <a:r>
              <a:rPr lang="ja-JP" altLang="en-US" dirty="0"/>
              <a:t>捕まっている他の犯人役エージェントを　　　　　　　　　　　　　　　　　　解放した場合</a:t>
            </a:r>
            <a:endParaRPr lang="en-US" altLang="ja-JP" dirty="0"/>
          </a:p>
          <a:p>
            <a:pPr lvl="2"/>
            <a:endParaRPr kumimoji="1" lang="en-US" altLang="ja-JP" dirty="0"/>
          </a:p>
          <a:p>
            <a:pPr lvl="1"/>
            <a:r>
              <a:rPr lang="ja-JP" altLang="en-US" dirty="0"/>
              <a:t>減点対象</a:t>
            </a:r>
            <a:endParaRPr lang="en-US" altLang="ja-JP" dirty="0"/>
          </a:p>
          <a:p>
            <a:pPr lvl="2"/>
            <a:r>
              <a:rPr lang="ja-JP" altLang="en-US" dirty="0"/>
              <a:t>警察役エージェントに捕まった場合</a:t>
            </a:r>
            <a:endParaRPr lang="en-US" altLang="ja-JP" dirty="0"/>
          </a:p>
          <a:p>
            <a:pPr lvl="2"/>
            <a:r>
              <a:rPr lang="ja-JP" altLang="en-US" dirty="0"/>
              <a:t>警察役エージェントとの距離が近い場合</a:t>
            </a:r>
            <a:endParaRPr lang="en-US" altLang="ja-JP" dirty="0"/>
          </a:p>
          <a:p>
            <a:pPr lvl="2"/>
            <a:r>
              <a:rPr lang="ja-JP" altLang="en-US" dirty="0"/>
              <a:t>１ゲーム終了時に警察側にすべての仲間が捕まってしまった場合</a:t>
            </a:r>
            <a:endParaRPr kumimoji="1" lang="ja-JP" altLang="en-US" dirty="0"/>
          </a:p>
        </p:txBody>
      </p:sp>
      <p:sp>
        <p:nvSpPr>
          <p:cNvPr id="5" name="コンテンツ プレースホルダー 4">
            <a:extLst>
              <a:ext uri="{FF2B5EF4-FFF2-40B4-BE49-F238E27FC236}">
                <a16:creationId xmlns:a16="http://schemas.microsoft.com/office/drawing/2014/main" id="{2B6C66C6-4F99-EBC4-352A-A75B3CEF50CA}"/>
              </a:ext>
            </a:extLst>
          </p:cNvPr>
          <p:cNvSpPr>
            <a:spLocks noGrp="1"/>
          </p:cNvSpPr>
          <p:nvPr>
            <p:ph sz="half" idx="2"/>
          </p:nvPr>
        </p:nvSpPr>
        <p:spPr>
          <a:xfrm>
            <a:off x="497468" y="2546868"/>
            <a:ext cx="5501122" cy="3684588"/>
          </a:xfrm>
        </p:spPr>
        <p:txBody>
          <a:bodyPr/>
          <a:lstStyle/>
          <a:p>
            <a:endParaRPr kumimoji="1" lang="en-US" altLang="ja-JP" dirty="0"/>
          </a:p>
          <a:p>
            <a:pPr lvl="1"/>
            <a:r>
              <a:rPr kumimoji="1" lang="ja-JP" altLang="en-US" dirty="0"/>
              <a:t>加点対象（プラスの報酬を与える場合）</a:t>
            </a:r>
            <a:endParaRPr kumimoji="1" lang="en-US" altLang="ja-JP" dirty="0"/>
          </a:p>
          <a:p>
            <a:pPr lvl="2"/>
            <a:r>
              <a:rPr kumimoji="1" lang="ja-JP" altLang="en-US" dirty="0"/>
              <a:t>自身の位置が犯人役のいる位置と近い場合</a:t>
            </a:r>
            <a:endParaRPr kumimoji="1" lang="en-US" altLang="ja-JP" dirty="0"/>
          </a:p>
          <a:p>
            <a:pPr lvl="2"/>
            <a:r>
              <a:rPr lang="ja-JP" altLang="en-US" dirty="0"/>
              <a:t>犯人役のエージェントを見つけた場合</a:t>
            </a:r>
            <a:endParaRPr kumimoji="1" lang="en-US" altLang="ja-JP" dirty="0"/>
          </a:p>
          <a:p>
            <a:pPr lvl="2"/>
            <a:r>
              <a:rPr kumimoji="1" lang="ja-JP" altLang="en-US" dirty="0"/>
              <a:t>犯人役のエージェントを捕まえた場合</a:t>
            </a:r>
            <a:endParaRPr kumimoji="1" lang="en-US" altLang="ja-JP" dirty="0"/>
          </a:p>
          <a:p>
            <a:pPr lvl="2"/>
            <a:r>
              <a:rPr lang="ja-JP" altLang="en-US" dirty="0"/>
              <a:t>犯人役のエージェントをすべて捕まえた場合</a:t>
            </a:r>
            <a:endParaRPr lang="en-US" altLang="ja-JP" dirty="0"/>
          </a:p>
          <a:p>
            <a:pPr lvl="2"/>
            <a:endParaRPr kumimoji="1" lang="en-US" altLang="ja-JP" dirty="0"/>
          </a:p>
          <a:p>
            <a:pPr lvl="1"/>
            <a:r>
              <a:rPr lang="ja-JP" altLang="en-US" dirty="0"/>
              <a:t>減点対象（マイナスの報酬を与える場合）</a:t>
            </a:r>
            <a:endParaRPr lang="en-US" altLang="ja-JP" dirty="0"/>
          </a:p>
          <a:p>
            <a:pPr lvl="2"/>
            <a:r>
              <a:rPr kumimoji="1" lang="ja-JP" altLang="en-US" dirty="0"/>
              <a:t>自身の位置が犯人役のいる位置から　　　　　　　　　　　　　　　離れすぎている場合</a:t>
            </a:r>
            <a:endParaRPr kumimoji="1" lang="en-US" altLang="ja-JP" dirty="0"/>
          </a:p>
          <a:p>
            <a:pPr lvl="2"/>
            <a:r>
              <a:rPr kumimoji="1" lang="ja-JP" altLang="en-US" dirty="0"/>
              <a:t>捕まっている犯人役が解放された場合</a:t>
            </a:r>
            <a:endParaRPr kumimoji="1" lang="en-US" altLang="ja-JP" dirty="0"/>
          </a:p>
          <a:p>
            <a:pPr lvl="2"/>
            <a:r>
              <a:rPr lang="ja-JP" altLang="en-US" dirty="0"/>
              <a:t>１ゲーム終了までに犯人役のエージェントを　　　　　　　　　　　　　　　　　すべて捕まえることができなかった場合</a:t>
            </a:r>
            <a:endParaRPr kumimoji="1" lang="en-US" altLang="ja-JP" dirty="0"/>
          </a:p>
        </p:txBody>
      </p:sp>
      <p:cxnSp>
        <p:nvCxnSpPr>
          <p:cNvPr id="15" name="直線コネクタ 14">
            <a:extLst>
              <a:ext uri="{FF2B5EF4-FFF2-40B4-BE49-F238E27FC236}">
                <a16:creationId xmlns:a16="http://schemas.microsoft.com/office/drawing/2014/main" id="{9002C468-B632-F451-8AC5-525520006033}"/>
              </a:ext>
            </a:extLst>
          </p:cNvPr>
          <p:cNvCxnSpPr/>
          <p:nvPr/>
        </p:nvCxnSpPr>
        <p:spPr>
          <a:xfrm>
            <a:off x="6096000" y="1681163"/>
            <a:ext cx="0" cy="50353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012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C3DB6C53-94DC-C865-122E-E8504E1AFD2C}"/>
              </a:ext>
            </a:extLst>
          </p:cNvPr>
          <p:cNvSpPr>
            <a:spLocks noGrp="1"/>
          </p:cNvSpPr>
          <p:nvPr>
            <p:ph type="title"/>
          </p:nvPr>
        </p:nvSpPr>
        <p:spPr/>
        <p:txBody>
          <a:bodyPr/>
          <a:lstStyle/>
          <a:p>
            <a:r>
              <a:rPr lang="en-US" altLang="ja-JP" dirty="0"/>
              <a:t>3.</a:t>
            </a:r>
            <a:r>
              <a:rPr lang="ja-JP" altLang="en-US" dirty="0"/>
              <a:t>結果報告</a:t>
            </a:r>
          </a:p>
        </p:txBody>
      </p:sp>
      <p:sp>
        <p:nvSpPr>
          <p:cNvPr id="7" name="テキスト プレースホルダー 6">
            <a:extLst>
              <a:ext uri="{FF2B5EF4-FFF2-40B4-BE49-F238E27FC236}">
                <a16:creationId xmlns:a16="http://schemas.microsoft.com/office/drawing/2014/main" id="{A99E9D14-B1B8-D625-7486-33E894FB674B}"/>
              </a:ext>
            </a:extLst>
          </p:cNvPr>
          <p:cNvSpPr>
            <a:spLocks noGrp="1"/>
          </p:cNvSpPr>
          <p:nvPr>
            <p:ph type="body" idx="1"/>
          </p:nvPr>
        </p:nvSpPr>
        <p:spPr/>
        <p:txBody>
          <a:bodyPr/>
          <a:lstStyle/>
          <a:p>
            <a:r>
              <a:rPr lang="ja-JP" altLang="en-US" dirty="0"/>
              <a:t>学習中の様子と観察できた戦略の説明</a:t>
            </a:r>
          </a:p>
        </p:txBody>
      </p:sp>
      <p:sp>
        <p:nvSpPr>
          <p:cNvPr id="2" name="フッター プレースホルダー 1">
            <a:extLst>
              <a:ext uri="{FF2B5EF4-FFF2-40B4-BE49-F238E27FC236}">
                <a16:creationId xmlns:a16="http://schemas.microsoft.com/office/drawing/2014/main" id="{AF38AD19-FCEE-A0CC-CC66-12C59C0DD7BA}"/>
              </a:ext>
            </a:extLst>
          </p:cNvPr>
          <p:cNvSpPr>
            <a:spLocks noGrp="1"/>
          </p:cNvSpPr>
          <p:nvPr>
            <p:ph type="ftr" sz="quarter" idx="4294967295"/>
          </p:nvPr>
        </p:nvSpPr>
        <p:spPr>
          <a:xfrm>
            <a:off x="0" y="6356350"/>
            <a:ext cx="4114800" cy="365125"/>
          </a:xfrm>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EB94C631-1089-60E1-450E-45E06C488424}"/>
              </a:ext>
            </a:extLst>
          </p:cNvPr>
          <p:cNvSpPr>
            <a:spLocks noGrp="1"/>
          </p:cNvSpPr>
          <p:nvPr>
            <p:ph type="sldNum" sz="quarter" idx="4294967295"/>
          </p:nvPr>
        </p:nvSpPr>
        <p:spPr>
          <a:xfrm>
            <a:off x="11452225" y="6356350"/>
            <a:ext cx="739775" cy="365125"/>
          </a:xfrm>
        </p:spPr>
        <p:txBody>
          <a:bodyPr/>
          <a:lstStyle/>
          <a:p>
            <a:fld id="{8699F50C-BE38-4BD0-BA84-9B090E1F2B9B}" type="slidenum">
              <a:rPr lang="en-US" altLang="ja-JP" smtClean="0"/>
              <a:pPr/>
              <a:t>16</a:t>
            </a:fld>
            <a:endParaRPr lang="ja-JP" altLang="en-US" dirty="0"/>
          </a:p>
        </p:txBody>
      </p:sp>
    </p:spTree>
    <p:extLst>
      <p:ext uri="{BB962C8B-B14F-4D97-AF65-F5344CB8AC3E}">
        <p14:creationId xmlns:p14="http://schemas.microsoft.com/office/powerpoint/2010/main" val="399811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904F50D-7310-4B2D-05FA-962EF1373D87}"/>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F34C526-BB06-7BBE-83CC-7B177086A9AA}"/>
              </a:ext>
            </a:extLst>
          </p:cNvPr>
          <p:cNvSpPr>
            <a:spLocks noGrp="1"/>
          </p:cNvSpPr>
          <p:nvPr>
            <p:ph type="sldNum" sz="quarter" idx="18"/>
          </p:nvPr>
        </p:nvSpPr>
        <p:spPr/>
        <p:txBody>
          <a:bodyPr/>
          <a:lstStyle/>
          <a:p>
            <a:fld id="{8699F50C-BE38-4BD0-BA84-9B090E1F2B9B}" type="slidenum">
              <a:rPr lang="en-US" altLang="ja-JP" smtClean="0"/>
              <a:pPr/>
              <a:t>17</a:t>
            </a:fld>
            <a:endParaRPr lang="ja-JP" altLang="en-US" dirty="0"/>
          </a:p>
        </p:txBody>
      </p:sp>
      <p:sp>
        <p:nvSpPr>
          <p:cNvPr id="4" name="タイトル 3">
            <a:extLst>
              <a:ext uri="{FF2B5EF4-FFF2-40B4-BE49-F238E27FC236}">
                <a16:creationId xmlns:a16="http://schemas.microsoft.com/office/drawing/2014/main" id="{9EB84B7A-9712-3740-B81F-517CC0BC203B}"/>
              </a:ext>
            </a:extLst>
          </p:cNvPr>
          <p:cNvSpPr>
            <a:spLocks noGrp="1"/>
          </p:cNvSpPr>
          <p:nvPr>
            <p:ph type="title"/>
          </p:nvPr>
        </p:nvSpPr>
        <p:spPr>
          <a:xfrm>
            <a:off x="518678" y="209028"/>
            <a:ext cx="9054530" cy="1147969"/>
          </a:xfrm>
        </p:spPr>
        <p:txBody>
          <a:bodyPr>
            <a:normAutofit/>
          </a:bodyPr>
          <a:lstStyle/>
          <a:p>
            <a:r>
              <a:rPr lang="en-US" altLang="ja-JP" dirty="0"/>
              <a:t>3.1 </a:t>
            </a:r>
            <a:r>
              <a:rPr lang="ja-JP" altLang="en-US" dirty="0"/>
              <a:t>全体的な学習中の様子</a:t>
            </a:r>
            <a:endParaRPr kumimoji="1" lang="ja-JP" altLang="en-US" dirty="0"/>
          </a:p>
        </p:txBody>
      </p:sp>
      <p:sp>
        <p:nvSpPr>
          <p:cNvPr id="11" name="テキスト プレースホルダー 10">
            <a:extLst>
              <a:ext uri="{FF2B5EF4-FFF2-40B4-BE49-F238E27FC236}">
                <a16:creationId xmlns:a16="http://schemas.microsoft.com/office/drawing/2014/main" id="{BF28430C-DDEB-3EEB-3970-2EAD28F591A3}"/>
              </a:ext>
            </a:extLst>
          </p:cNvPr>
          <p:cNvSpPr>
            <a:spLocks noGrp="1"/>
          </p:cNvSpPr>
          <p:nvPr>
            <p:ph type="body" idx="1"/>
          </p:nvPr>
        </p:nvSpPr>
        <p:spPr/>
        <p:txBody>
          <a:bodyPr/>
          <a:lstStyle/>
          <a:p>
            <a:pPr algn="ctr"/>
            <a:r>
              <a:rPr lang="ja-JP" altLang="en-US" dirty="0"/>
              <a:t>フラット環境</a:t>
            </a:r>
          </a:p>
        </p:txBody>
      </p:sp>
      <p:sp>
        <p:nvSpPr>
          <p:cNvPr id="13" name="テキスト プレースホルダー 12">
            <a:extLst>
              <a:ext uri="{FF2B5EF4-FFF2-40B4-BE49-F238E27FC236}">
                <a16:creationId xmlns:a16="http://schemas.microsoft.com/office/drawing/2014/main" id="{E1A79962-DA8D-A764-507E-96273BA79FCC}"/>
              </a:ext>
            </a:extLst>
          </p:cNvPr>
          <p:cNvSpPr>
            <a:spLocks noGrp="1"/>
          </p:cNvSpPr>
          <p:nvPr>
            <p:ph type="body" sz="quarter" idx="3"/>
          </p:nvPr>
        </p:nvSpPr>
        <p:spPr/>
        <p:txBody>
          <a:bodyPr/>
          <a:lstStyle/>
          <a:p>
            <a:pPr algn="ctr"/>
            <a:r>
              <a:rPr lang="ja-JP" altLang="en-US" dirty="0"/>
              <a:t>障害物環境</a:t>
            </a:r>
          </a:p>
        </p:txBody>
      </p:sp>
      <p:pic>
        <p:nvPicPr>
          <p:cNvPr id="16" name="dorokDemo_20230130115501">
            <a:hlinkClick r:id="" action="ppaction://media"/>
            <a:extLst>
              <a:ext uri="{FF2B5EF4-FFF2-40B4-BE49-F238E27FC236}">
                <a16:creationId xmlns:a16="http://schemas.microsoft.com/office/drawing/2014/main" id="{CDA96FFC-99AD-EF4C-8B8B-319B4EF5F8F1}"/>
              </a:ext>
            </a:extLst>
          </p:cNvPr>
          <p:cNvPicPr>
            <a:picLocks noGrp="1" noChangeAspect="1"/>
          </p:cNvPicPr>
          <p:nvPr>
            <p:ph sz="quarter" idx="4"/>
            <a:videoFile r:link="rId1"/>
            <p:extLst>
              <p:ext uri="{DAA4B4D4-6D71-4841-9C94-3DE7FCFB9230}">
                <p14:media xmlns:p14="http://schemas.microsoft.com/office/powerpoint/2010/main" r:embed="rId2">
                  <p14:trim st="108688"/>
                </p14:media>
              </p:ext>
            </p:extLst>
          </p:nvPr>
        </p:nvPicPr>
        <p:blipFill>
          <a:blip r:embed="rId5"/>
          <a:stretch>
            <a:fillRect/>
          </a:stretch>
        </p:blipFill>
        <p:spPr>
          <a:xfrm>
            <a:off x="6063049" y="2827838"/>
            <a:ext cx="5292339" cy="2977650"/>
          </a:xfrm>
        </p:spPr>
      </p:pic>
      <p:pic>
        <p:nvPicPr>
          <p:cNvPr id="15" name="dorokDemo_20230130114900">
            <a:hlinkClick r:id="" action="ppaction://media"/>
            <a:extLst>
              <a:ext uri="{FF2B5EF4-FFF2-40B4-BE49-F238E27FC236}">
                <a16:creationId xmlns:a16="http://schemas.microsoft.com/office/drawing/2014/main" id="{2CC97BD0-3612-BEDA-010B-2E02723BE822}"/>
              </a:ext>
            </a:extLst>
          </p:cNvPr>
          <p:cNvPicPr>
            <a:picLocks noGrp="1" noChangeAspect="1"/>
          </p:cNvPicPr>
          <p:nvPr>
            <p:ph sz="half" idx="2"/>
            <a:videoFile r:link="rId1"/>
            <p:extLst>
              <p:ext uri="{DAA4B4D4-6D71-4841-9C94-3DE7FCFB9230}">
                <p14:media xmlns:p14="http://schemas.microsoft.com/office/powerpoint/2010/main" r:embed="rId3">
                  <p14:trim st="34400" end="6695.3333"/>
                </p14:media>
              </p:ext>
            </p:extLst>
          </p:nvPr>
        </p:nvPicPr>
        <p:blipFill>
          <a:blip r:embed="rId5"/>
          <a:stretch>
            <a:fillRect/>
          </a:stretch>
        </p:blipFill>
        <p:spPr>
          <a:xfrm>
            <a:off x="518678" y="2883717"/>
            <a:ext cx="5294293" cy="2977650"/>
          </a:xfrm>
        </p:spPr>
      </p:pic>
    </p:spTree>
    <p:extLst>
      <p:ext uri="{BB962C8B-B14F-4D97-AF65-F5344CB8AC3E}">
        <p14:creationId xmlns:p14="http://schemas.microsoft.com/office/powerpoint/2010/main" val="258112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88"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86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100000">
                <p:cTn id="17" fill="hold" display="0">
                  <p:stCondLst>
                    <p:cond delay="indefinite"/>
                  </p:stCondLst>
                </p:cTn>
                <p:tgtEl>
                  <p:spTgt spid="16"/>
                </p:tgtEl>
              </p:cMediaNode>
            </p:video>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E49D9F6-3DBA-F684-24C4-12FFF3F36736}"/>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D3530564-B07D-318D-2617-21474B13D064}"/>
              </a:ext>
            </a:extLst>
          </p:cNvPr>
          <p:cNvSpPr>
            <a:spLocks noGrp="1"/>
          </p:cNvSpPr>
          <p:nvPr>
            <p:ph type="sldNum" sz="quarter" idx="18"/>
          </p:nvPr>
        </p:nvSpPr>
        <p:spPr/>
        <p:txBody>
          <a:bodyPr/>
          <a:lstStyle/>
          <a:p>
            <a:fld id="{8699F50C-BE38-4BD0-BA84-9B090E1F2B9B}" type="slidenum">
              <a:rPr lang="en-US" altLang="ja-JP" smtClean="0"/>
              <a:pPr/>
              <a:t>18</a:t>
            </a:fld>
            <a:endParaRPr lang="ja-JP" altLang="en-US" dirty="0"/>
          </a:p>
        </p:txBody>
      </p:sp>
      <p:sp>
        <p:nvSpPr>
          <p:cNvPr id="4" name="タイトル 3">
            <a:extLst>
              <a:ext uri="{FF2B5EF4-FFF2-40B4-BE49-F238E27FC236}">
                <a16:creationId xmlns:a16="http://schemas.microsoft.com/office/drawing/2014/main" id="{6DA3F62A-D4D0-817C-8CA2-77FEB7306D34}"/>
              </a:ext>
            </a:extLst>
          </p:cNvPr>
          <p:cNvSpPr>
            <a:spLocks noGrp="1"/>
          </p:cNvSpPr>
          <p:nvPr>
            <p:ph type="title"/>
          </p:nvPr>
        </p:nvSpPr>
        <p:spPr/>
        <p:txBody>
          <a:bodyPr/>
          <a:lstStyle/>
          <a:p>
            <a:r>
              <a:rPr lang="en-US" altLang="ja-JP" dirty="0"/>
              <a:t>3.1 </a:t>
            </a:r>
            <a:r>
              <a:rPr lang="ja-JP" altLang="en-US" dirty="0"/>
              <a:t>全体的な学習中の様子</a:t>
            </a:r>
            <a:endParaRPr kumimoji="1" lang="ja-JP" altLang="en-US" dirty="0"/>
          </a:p>
        </p:txBody>
      </p:sp>
      <p:pic>
        <p:nvPicPr>
          <p:cNvPr id="10" name="dorokDemo_20230130122627">
            <a:hlinkClick r:id="" action="ppaction://media"/>
            <a:extLst>
              <a:ext uri="{FF2B5EF4-FFF2-40B4-BE49-F238E27FC236}">
                <a16:creationId xmlns:a16="http://schemas.microsoft.com/office/drawing/2014/main" id="{B4B37D7C-86D5-E4A7-C09A-8BE44008A6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31988" y="1671638"/>
            <a:ext cx="8008937" cy="4505325"/>
          </a:xfrm>
        </p:spPr>
      </p:pic>
    </p:spTree>
    <p:extLst>
      <p:ext uri="{BB962C8B-B14F-4D97-AF65-F5344CB8AC3E}">
        <p14:creationId xmlns:p14="http://schemas.microsoft.com/office/powerpoint/2010/main" val="17832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960645-EF81-9FA9-103A-1A21DE1EDCBB}"/>
              </a:ext>
            </a:extLst>
          </p:cNvPr>
          <p:cNvSpPr>
            <a:spLocks noGrp="1"/>
          </p:cNvSpPr>
          <p:nvPr>
            <p:ph type="title"/>
          </p:nvPr>
        </p:nvSpPr>
        <p:spPr/>
        <p:txBody>
          <a:bodyPr/>
          <a:lstStyle/>
          <a:p>
            <a:r>
              <a:rPr lang="en-US" altLang="ja-JP" dirty="0"/>
              <a:t>3.1 </a:t>
            </a:r>
            <a:r>
              <a:rPr lang="ja-JP" altLang="en-US" dirty="0"/>
              <a:t>全体的な学習中の様子</a:t>
            </a:r>
          </a:p>
        </p:txBody>
      </p:sp>
      <p:sp>
        <p:nvSpPr>
          <p:cNvPr id="3" name="コンテンツ プレースホルダー 2">
            <a:extLst>
              <a:ext uri="{FF2B5EF4-FFF2-40B4-BE49-F238E27FC236}">
                <a16:creationId xmlns:a16="http://schemas.microsoft.com/office/drawing/2014/main" id="{559DE05D-95E1-C07B-82E0-0645FFB84E3C}"/>
              </a:ext>
            </a:extLst>
          </p:cNvPr>
          <p:cNvSpPr>
            <a:spLocks noGrp="1"/>
          </p:cNvSpPr>
          <p:nvPr>
            <p:ph idx="1"/>
          </p:nvPr>
        </p:nvSpPr>
        <p:spPr>
          <a:xfrm>
            <a:off x="518678" y="1699916"/>
            <a:ext cx="10835122" cy="4505039"/>
          </a:xfrm>
        </p:spPr>
        <p:txBody>
          <a:bodyPr anchor="ctr"/>
          <a:lstStyle/>
          <a:p>
            <a:r>
              <a:rPr lang="ja-JP" altLang="en-US" dirty="0"/>
              <a:t>学習開始直後は、データが不足しているためか２チームともに意味不明なランダムに　　　　　　　　　　　　　　動き回るような動きしか見られなかった。</a:t>
            </a:r>
            <a:endParaRPr lang="en-US" altLang="ja-JP" dirty="0"/>
          </a:p>
          <a:p>
            <a:r>
              <a:rPr lang="ja-JP" altLang="en-US" dirty="0"/>
              <a:t>開始から</a:t>
            </a:r>
            <a:r>
              <a:rPr lang="en-US" altLang="ja-JP" dirty="0"/>
              <a:t>3</a:t>
            </a:r>
            <a:r>
              <a:rPr lang="ja-JP" altLang="en-US" dirty="0"/>
              <a:t>分程度経過すると、ランダムに動き回る中で警官役のエージェントが犯人役を捕まえるシーンがいくつかのフィールド内で起こり始めた。</a:t>
            </a:r>
            <a:endParaRPr lang="en-US" altLang="ja-JP" dirty="0"/>
          </a:p>
          <a:p>
            <a:r>
              <a:rPr lang="ja-JP" altLang="en-US" dirty="0"/>
              <a:t>開始から</a:t>
            </a:r>
            <a:r>
              <a:rPr lang="en-US" altLang="ja-JP" dirty="0"/>
              <a:t>7~10</a:t>
            </a:r>
            <a:r>
              <a:rPr lang="ja-JP" altLang="en-US" dirty="0"/>
              <a:t>分程度経過後、これまで警官役が犯人を捕まえることが出来ていなかったフィールドでも、開始直後に比べて明らかに犯人役を捕まえることが　　　　　　　　　　　　　　　　　　　　　　　　出来るようになっていた。</a:t>
            </a:r>
            <a:endParaRPr lang="en-US" altLang="ja-JP" dirty="0"/>
          </a:p>
          <a:p>
            <a:pPr lvl="1"/>
            <a:r>
              <a:rPr lang="ja-JP" altLang="en-US" dirty="0"/>
              <a:t>ただし、この時点ではまだ他の仲間と協調して何か戦略を見せるといったことは見受けられなかった。</a:t>
            </a:r>
            <a:endParaRPr lang="en-US" altLang="ja-JP" dirty="0"/>
          </a:p>
          <a:p>
            <a:r>
              <a:rPr lang="ja-JP" altLang="en-US" dirty="0"/>
              <a:t>開始から</a:t>
            </a:r>
            <a:r>
              <a:rPr lang="en-US" altLang="ja-JP" dirty="0"/>
              <a:t>10</a:t>
            </a:r>
            <a:r>
              <a:rPr lang="ja-JP" altLang="en-US" dirty="0"/>
              <a:t>分以上経過すると、犯人役にも捕まった他の犯人役を救出する場面が見え始め、時間経過とともに、捕まった仲間を助けるため牢屋に近づこうとする　　　　　　　　　　　　　　　　　　　エージェントが増えていた。</a:t>
            </a:r>
          </a:p>
        </p:txBody>
      </p:sp>
    </p:spTree>
    <p:extLst>
      <p:ext uri="{BB962C8B-B14F-4D97-AF65-F5344CB8AC3E}">
        <p14:creationId xmlns:p14="http://schemas.microsoft.com/office/powerpoint/2010/main" val="395477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DEF009C6-2D75-6ED5-DBE6-61680D9E95C6}"/>
              </a:ext>
            </a:extLst>
          </p:cNvPr>
          <p:cNvSpPr>
            <a:spLocks noGrp="1"/>
          </p:cNvSpPr>
          <p:nvPr>
            <p:ph idx="1"/>
          </p:nvPr>
        </p:nvSpPr>
        <p:spPr>
          <a:xfrm>
            <a:off x="531378" y="2400300"/>
            <a:ext cx="4942829" cy="3992335"/>
          </a:xfrm>
        </p:spPr>
        <p:txBody>
          <a:bodyPr>
            <a:normAutofit fontScale="92500" lnSpcReduction="10000"/>
          </a:bodyPr>
          <a:lstStyle/>
          <a:p>
            <a:pPr marL="457200" indent="-457200">
              <a:buFont typeface="+mj-lt"/>
              <a:buAutoNum type="arabicPeriod"/>
            </a:pPr>
            <a:r>
              <a:rPr lang="ja-JP" altLang="en-US" dirty="0"/>
              <a:t>研究概要</a:t>
            </a:r>
            <a:endParaRPr lang="en-US" altLang="ja-JP" dirty="0"/>
          </a:p>
          <a:p>
            <a:pPr marL="914400" lvl="1" indent="-457200">
              <a:buFont typeface="+mj-lt"/>
              <a:buAutoNum type="arabicPeriod"/>
            </a:pPr>
            <a:r>
              <a:rPr lang="ja-JP" altLang="en-US" dirty="0"/>
              <a:t>概要説明</a:t>
            </a:r>
            <a:endParaRPr lang="en-US" altLang="ja-JP" dirty="0"/>
          </a:p>
          <a:p>
            <a:pPr marL="914400" lvl="1" indent="-457200">
              <a:buFont typeface="+mj-lt"/>
              <a:buAutoNum type="arabicPeriod"/>
            </a:pPr>
            <a:r>
              <a:rPr lang="ja-JP" altLang="en-US" dirty="0"/>
              <a:t>先行研究の紹介</a:t>
            </a:r>
            <a:endParaRPr lang="en-US" altLang="ja-JP" dirty="0"/>
          </a:p>
          <a:p>
            <a:pPr marL="457200" indent="-457200">
              <a:buFont typeface="+mj-lt"/>
              <a:buAutoNum type="arabicPeriod"/>
            </a:pPr>
            <a:r>
              <a:rPr lang="ja-JP" altLang="en-US" dirty="0"/>
              <a:t>研究内容</a:t>
            </a:r>
            <a:endParaRPr lang="en-US" altLang="ja-JP" dirty="0"/>
          </a:p>
          <a:p>
            <a:pPr marL="914400" lvl="1" indent="-457200">
              <a:buFont typeface="+mj-lt"/>
              <a:buAutoNum type="arabicPeriod"/>
            </a:pPr>
            <a:r>
              <a:rPr lang="ja-JP" altLang="en-US" dirty="0"/>
              <a:t>使用技術</a:t>
            </a:r>
            <a:endParaRPr lang="en-US" altLang="ja-JP" dirty="0"/>
          </a:p>
          <a:p>
            <a:pPr marL="914400" lvl="1" indent="-457200">
              <a:buFont typeface="+mj-lt"/>
              <a:buAutoNum type="arabicPeriod"/>
            </a:pPr>
            <a:r>
              <a:rPr lang="ja-JP" altLang="en-US" dirty="0"/>
              <a:t>実験環境・手順の説明</a:t>
            </a:r>
            <a:endParaRPr lang="en-US" altLang="ja-JP" dirty="0"/>
          </a:p>
          <a:p>
            <a:pPr marL="914400" lvl="1" indent="-457200">
              <a:buFont typeface="+mj-lt"/>
              <a:buAutoNum type="arabicPeriod"/>
            </a:pPr>
            <a:r>
              <a:rPr lang="ja-JP" altLang="en-US" dirty="0"/>
              <a:t>学習アルゴリズムについて</a:t>
            </a:r>
            <a:endParaRPr lang="en-US" altLang="ja-JP" dirty="0"/>
          </a:p>
          <a:p>
            <a:pPr marL="457200" indent="-457200">
              <a:buFont typeface="+mj-lt"/>
              <a:buAutoNum type="arabicPeriod"/>
            </a:pPr>
            <a:r>
              <a:rPr lang="ja-JP" altLang="en-US" dirty="0"/>
              <a:t>結果報告</a:t>
            </a:r>
            <a:endParaRPr lang="en-US" altLang="ja-JP" dirty="0"/>
          </a:p>
          <a:p>
            <a:pPr marL="914400" lvl="1" indent="-457200">
              <a:buFont typeface="+mj-lt"/>
              <a:buAutoNum type="arabicPeriod"/>
            </a:pPr>
            <a:r>
              <a:rPr lang="ja-JP" altLang="en-US" dirty="0"/>
              <a:t>全体的な学習中の様子</a:t>
            </a:r>
            <a:endParaRPr lang="en-US" altLang="ja-JP" dirty="0"/>
          </a:p>
          <a:p>
            <a:pPr marL="914400" lvl="1" indent="-457200">
              <a:buFont typeface="+mj-lt"/>
              <a:buAutoNum type="arabicPeriod"/>
            </a:pPr>
            <a:r>
              <a:rPr lang="ja-JP" altLang="en-US" dirty="0"/>
              <a:t>観察できた戦略</a:t>
            </a:r>
            <a:endParaRPr lang="en-US" altLang="ja-JP" dirty="0"/>
          </a:p>
          <a:p>
            <a:pPr marL="914400" lvl="1" indent="-457200">
              <a:buFont typeface="+mj-lt"/>
              <a:buAutoNum type="arabicPeriod"/>
            </a:pPr>
            <a:r>
              <a:rPr lang="ja-JP" altLang="en-US" dirty="0"/>
              <a:t>結果の統計</a:t>
            </a:r>
            <a:endParaRPr lang="en-US" altLang="ja-JP" dirty="0"/>
          </a:p>
          <a:p>
            <a:pPr marL="457200" indent="-457200">
              <a:buFont typeface="+mj-lt"/>
              <a:buAutoNum type="arabicPeriod"/>
            </a:pPr>
            <a:r>
              <a:rPr lang="ja-JP" altLang="en-US" dirty="0"/>
              <a:t>まとめ</a:t>
            </a:r>
            <a:endParaRPr lang="en-US" altLang="ja-JP" dirty="0"/>
          </a:p>
          <a:p>
            <a:pPr marL="457200" indent="-457200">
              <a:buFont typeface="+mj-lt"/>
              <a:buAutoNum type="arabicPeriod"/>
            </a:pPr>
            <a:endParaRPr lang="en-US" altLang="ja-JP" dirty="0"/>
          </a:p>
        </p:txBody>
      </p:sp>
      <p:sp>
        <p:nvSpPr>
          <p:cNvPr id="5" name="タイトル 4">
            <a:extLst>
              <a:ext uri="{FF2B5EF4-FFF2-40B4-BE49-F238E27FC236}">
                <a16:creationId xmlns:a16="http://schemas.microsoft.com/office/drawing/2014/main" id="{B528A7A9-9A32-9307-A5BA-C3EF56F4E9C7}"/>
              </a:ext>
            </a:extLst>
          </p:cNvPr>
          <p:cNvSpPr>
            <a:spLocks noGrp="1"/>
          </p:cNvSpPr>
          <p:nvPr>
            <p:ph type="title"/>
          </p:nvPr>
        </p:nvSpPr>
        <p:spPr>
          <a:xfrm>
            <a:off x="531378" y="1308484"/>
            <a:ext cx="7342622" cy="732587"/>
          </a:xfrm>
        </p:spPr>
        <p:txBody>
          <a:bodyPr/>
          <a:lstStyle/>
          <a:p>
            <a:r>
              <a:rPr lang="ja-JP" altLang="en-US" dirty="0"/>
              <a:t>目次</a:t>
            </a:r>
          </a:p>
        </p:txBody>
      </p:sp>
      <p:sp>
        <p:nvSpPr>
          <p:cNvPr id="7" name="図プレースホルダー 6">
            <a:extLst>
              <a:ext uri="{FF2B5EF4-FFF2-40B4-BE49-F238E27FC236}">
                <a16:creationId xmlns:a16="http://schemas.microsoft.com/office/drawing/2014/main" id="{78D94FAB-A530-CDAD-984E-13326B73708D}"/>
              </a:ext>
            </a:extLst>
          </p:cNvPr>
          <p:cNvSpPr>
            <a:spLocks noGrp="1"/>
          </p:cNvSpPr>
          <p:nvPr>
            <p:ph type="pic" sz="quarter" idx="10"/>
          </p:nvPr>
        </p:nvSpPr>
        <p:spPr/>
      </p:sp>
    </p:spTree>
    <p:extLst>
      <p:ext uri="{BB962C8B-B14F-4D97-AF65-F5344CB8AC3E}">
        <p14:creationId xmlns:p14="http://schemas.microsoft.com/office/powerpoint/2010/main" val="134787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F01700B-650E-2F89-EE9B-AA8ED6EACFD7}"/>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D1B4E5CD-CB08-714A-2629-E48E1EE17F39}"/>
              </a:ext>
            </a:extLst>
          </p:cNvPr>
          <p:cNvSpPr>
            <a:spLocks noGrp="1"/>
          </p:cNvSpPr>
          <p:nvPr>
            <p:ph type="sldNum" sz="quarter" idx="18"/>
          </p:nvPr>
        </p:nvSpPr>
        <p:spPr/>
        <p:txBody>
          <a:bodyPr/>
          <a:lstStyle/>
          <a:p>
            <a:fld id="{8699F50C-BE38-4BD0-BA84-9B090E1F2B9B}" type="slidenum">
              <a:rPr lang="en-US" altLang="ja-JP" smtClean="0"/>
              <a:pPr/>
              <a:t>20</a:t>
            </a:fld>
            <a:endParaRPr lang="ja-JP" altLang="en-US" dirty="0"/>
          </a:p>
        </p:txBody>
      </p:sp>
      <p:sp>
        <p:nvSpPr>
          <p:cNvPr id="4" name="タイトル 3">
            <a:extLst>
              <a:ext uri="{FF2B5EF4-FFF2-40B4-BE49-F238E27FC236}">
                <a16:creationId xmlns:a16="http://schemas.microsoft.com/office/drawing/2014/main" id="{F3EDDB28-67C2-7C71-2543-10402BBE462E}"/>
              </a:ext>
            </a:extLst>
          </p:cNvPr>
          <p:cNvSpPr>
            <a:spLocks noGrp="1"/>
          </p:cNvSpPr>
          <p:nvPr>
            <p:ph type="title"/>
          </p:nvPr>
        </p:nvSpPr>
        <p:spPr/>
        <p:txBody>
          <a:bodyPr>
            <a:normAutofit/>
          </a:bodyPr>
          <a:lstStyle/>
          <a:p>
            <a:r>
              <a:rPr lang="en-US" altLang="ja-JP" dirty="0"/>
              <a:t>3.2 </a:t>
            </a:r>
            <a:r>
              <a:rPr lang="ja-JP" altLang="en-US" dirty="0"/>
              <a:t>観察できた戦略</a:t>
            </a:r>
            <a:r>
              <a:rPr lang="en-US" altLang="ja-JP" dirty="0"/>
              <a:t>:</a:t>
            </a:r>
            <a:r>
              <a:rPr lang="ja-JP" altLang="en-US" dirty="0"/>
              <a:t>警官側</a:t>
            </a:r>
            <a:endParaRPr kumimoji="1" lang="ja-JP" altLang="en-US" dirty="0"/>
          </a:p>
        </p:txBody>
      </p:sp>
      <p:pic>
        <p:nvPicPr>
          <p:cNvPr id="14" name="コンテンツ プレースホルダー 13" descr="グラフィカル ユーザー インターフェイス&#10;&#10;自動的に生成された説明">
            <a:extLst>
              <a:ext uri="{FF2B5EF4-FFF2-40B4-BE49-F238E27FC236}">
                <a16:creationId xmlns:a16="http://schemas.microsoft.com/office/drawing/2014/main" id="{8928A9C0-C0F3-8B55-ACB1-349B51B6AEB6}"/>
              </a:ext>
            </a:extLst>
          </p:cNvPr>
          <p:cNvPicPr>
            <a:picLocks noGrp="1" noChangeAspect="1"/>
          </p:cNvPicPr>
          <p:nvPr>
            <p:ph idx="1"/>
          </p:nvPr>
        </p:nvPicPr>
        <p:blipFill>
          <a:blip r:embed="rId2"/>
          <a:stretch>
            <a:fillRect/>
          </a:stretch>
        </p:blipFill>
        <p:spPr>
          <a:xfrm>
            <a:off x="1783619" y="1801451"/>
            <a:ext cx="2571750" cy="1419225"/>
          </a:xfrm>
        </p:spPr>
      </p:pic>
      <p:pic>
        <p:nvPicPr>
          <p:cNvPr id="18" name="コンテンツ プレースホルダー 17" descr="グラフィカル ユーザー インターフェイス&#10;&#10;自動的に生成された説明">
            <a:extLst>
              <a:ext uri="{FF2B5EF4-FFF2-40B4-BE49-F238E27FC236}">
                <a16:creationId xmlns:a16="http://schemas.microsoft.com/office/drawing/2014/main" id="{BC572D75-90AF-EE93-F6A8-0CEB10FE54EA}"/>
              </a:ext>
            </a:extLst>
          </p:cNvPr>
          <p:cNvPicPr>
            <a:picLocks noGrp="1" noChangeAspect="1"/>
          </p:cNvPicPr>
          <p:nvPr>
            <p:ph sz="quarter" idx="4294967295"/>
          </p:nvPr>
        </p:nvPicPr>
        <p:blipFill>
          <a:blip r:embed="rId3"/>
          <a:stretch>
            <a:fillRect/>
          </a:stretch>
        </p:blipFill>
        <p:spPr>
          <a:xfrm rot="16200000">
            <a:off x="2342997" y="3384331"/>
            <a:ext cx="1355365" cy="2669380"/>
          </a:xfrm>
          <a:prstGeom prst="rect">
            <a:avLst/>
          </a:prstGeom>
        </p:spPr>
      </p:pic>
      <p:sp>
        <p:nvSpPr>
          <p:cNvPr id="16" name="テキスト ボックス 15">
            <a:extLst>
              <a:ext uri="{FF2B5EF4-FFF2-40B4-BE49-F238E27FC236}">
                <a16:creationId xmlns:a16="http://schemas.microsoft.com/office/drawing/2014/main" id="{22347120-19C0-23F8-C563-4F7D9D295186}"/>
              </a:ext>
            </a:extLst>
          </p:cNvPr>
          <p:cNvSpPr txBox="1"/>
          <p:nvPr/>
        </p:nvSpPr>
        <p:spPr>
          <a:xfrm>
            <a:off x="2376309" y="3302675"/>
            <a:ext cx="1386369" cy="369332"/>
          </a:xfrm>
          <a:prstGeom prst="rect">
            <a:avLst/>
          </a:prstGeom>
          <a:noFill/>
        </p:spPr>
        <p:txBody>
          <a:bodyPr wrap="square" rtlCol="0">
            <a:spAutoFit/>
          </a:bodyPr>
          <a:lstStyle/>
          <a:p>
            <a:r>
              <a:rPr kumimoji="1" lang="ja-JP" altLang="en-US" dirty="0"/>
              <a:t>牢屋の防衛</a:t>
            </a:r>
            <a:endParaRPr kumimoji="1" lang="en-US" altLang="ja-JP" dirty="0"/>
          </a:p>
        </p:txBody>
      </p:sp>
      <p:sp>
        <p:nvSpPr>
          <p:cNvPr id="19" name="テキスト ボックス 18">
            <a:extLst>
              <a:ext uri="{FF2B5EF4-FFF2-40B4-BE49-F238E27FC236}">
                <a16:creationId xmlns:a16="http://schemas.microsoft.com/office/drawing/2014/main" id="{0D8F6E9A-7EC1-0A34-5909-F7C1772AD9B8}"/>
              </a:ext>
            </a:extLst>
          </p:cNvPr>
          <p:cNvSpPr txBox="1"/>
          <p:nvPr/>
        </p:nvSpPr>
        <p:spPr>
          <a:xfrm>
            <a:off x="2468581" y="5503941"/>
            <a:ext cx="1104196" cy="369332"/>
          </a:xfrm>
          <a:prstGeom prst="rect">
            <a:avLst/>
          </a:prstGeom>
          <a:noFill/>
        </p:spPr>
        <p:txBody>
          <a:bodyPr wrap="square" rtlCol="0">
            <a:spAutoFit/>
          </a:bodyPr>
          <a:lstStyle/>
          <a:p>
            <a:r>
              <a:rPr kumimoji="1" lang="ja-JP" altLang="en-US" dirty="0"/>
              <a:t>待ち伏せ</a:t>
            </a:r>
          </a:p>
        </p:txBody>
      </p:sp>
      <p:pic>
        <p:nvPicPr>
          <p:cNvPr id="21" name="図 20">
            <a:extLst>
              <a:ext uri="{FF2B5EF4-FFF2-40B4-BE49-F238E27FC236}">
                <a16:creationId xmlns:a16="http://schemas.microsoft.com/office/drawing/2014/main" id="{F7E18595-EC28-9ECC-7334-F4B7396EBB72}"/>
              </a:ext>
            </a:extLst>
          </p:cNvPr>
          <p:cNvPicPr>
            <a:picLocks noChangeAspect="1"/>
          </p:cNvPicPr>
          <p:nvPr/>
        </p:nvPicPr>
        <p:blipFill>
          <a:blip r:embed="rId4"/>
          <a:stretch>
            <a:fillRect/>
          </a:stretch>
        </p:blipFill>
        <p:spPr>
          <a:xfrm>
            <a:off x="6609234" y="2012358"/>
            <a:ext cx="2669382" cy="2590406"/>
          </a:xfrm>
          <a:prstGeom prst="rect">
            <a:avLst/>
          </a:prstGeom>
        </p:spPr>
      </p:pic>
      <p:sp>
        <p:nvSpPr>
          <p:cNvPr id="22" name="テキスト ボックス 21">
            <a:extLst>
              <a:ext uri="{FF2B5EF4-FFF2-40B4-BE49-F238E27FC236}">
                <a16:creationId xmlns:a16="http://schemas.microsoft.com/office/drawing/2014/main" id="{EB7BA029-8112-F297-BE23-AE779E428442}"/>
              </a:ext>
            </a:extLst>
          </p:cNvPr>
          <p:cNvSpPr txBox="1"/>
          <p:nvPr/>
        </p:nvSpPr>
        <p:spPr>
          <a:xfrm>
            <a:off x="6096000" y="4719021"/>
            <a:ext cx="3847890" cy="369332"/>
          </a:xfrm>
          <a:prstGeom prst="rect">
            <a:avLst/>
          </a:prstGeom>
          <a:noFill/>
        </p:spPr>
        <p:txBody>
          <a:bodyPr wrap="square" rtlCol="0">
            <a:spAutoFit/>
          </a:bodyPr>
          <a:lstStyle/>
          <a:p>
            <a:r>
              <a:rPr kumimoji="1" lang="ja-JP" altLang="en-US" dirty="0"/>
              <a:t>牢屋の防衛と捕獲役に分かれて対応</a:t>
            </a:r>
          </a:p>
        </p:txBody>
      </p:sp>
      <p:sp>
        <p:nvSpPr>
          <p:cNvPr id="23" name="楕円 22">
            <a:extLst>
              <a:ext uri="{FF2B5EF4-FFF2-40B4-BE49-F238E27FC236}">
                <a16:creationId xmlns:a16="http://schemas.microsoft.com/office/drawing/2014/main" id="{D31677B8-EF1A-9517-49AE-2453F0CEA744}"/>
              </a:ext>
            </a:extLst>
          </p:cNvPr>
          <p:cNvSpPr/>
          <p:nvPr/>
        </p:nvSpPr>
        <p:spPr>
          <a:xfrm>
            <a:off x="6955971" y="3429000"/>
            <a:ext cx="1485900" cy="1290021"/>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B24D5D4D-0E62-9B7D-5D59-A944941D9ACA}"/>
              </a:ext>
            </a:extLst>
          </p:cNvPr>
          <p:cNvSpPr/>
          <p:nvPr/>
        </p:nvSpPr>
        <p:spPr>
          <a:xfrm>
            <a:off x="8515350" y="2106386"/>
            <a:ext cx="693964" cy="677635"/>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5" name="吹き出し: 線 24">
            <a:extLst>
              <a:ext uri="{FF2B5EF4-FFF2-40B4-BE49-F238E27FC236}">
                <a16:creationId xmlns:a16="http://schemas.microsoft.com/office/drawing/2014/main" id="{585C05BA-5646-4975-534E-CD9F0F960753}"/>
              </a:ext>
            </a:extLst>
          </p:cNvPr>
          <p:cNvSpPr/>
          <p:nvPr/>
        </p:nvSpPr>
        <p:spPr>
          <a:xfrm>
            <a:off x="9477270" y="1141615"/>
            <a:ext cx="1151164" cy="898071"/>
          </a:xfrm>
          <a:prstGeom prst="borderCallout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t>1</a:t>
            </a:r>
            <a:r>
              <a:rPr kumimoji="1" lang="ja-JP" altLang="en-US" dirty="0"/>
              <a:t>人は　牢屋前に待機</a:t>
            </a:r>
          </a:p>
        </p:txBody>
      </p:sp>
      <p:sp>
        <p:nvSpPr>
          <p:cNvPr id="26" name="吹き出し: 線 25">
            <a:extLst>
              <a:ext uri="{FF2B5EF4-FFF2-40B4-BE49-F238E27FC236}">
                <a16:creationId xmlns:a16="http://schemas.microsoft.com/office/drawing/2014/main" id="{A5D8911F-403F-C4C6-311D-EA5C8BA7AC14}"/>
              </a:ext>
            </a:extLst>
          </p:cNvPr>
          <p:cNvSpPr/>
          <p:nvPr/>
        </p:nvSpPr>
        <p:spPr>
          <a:xfrm>
            <a:off x="9278616" y="2784021"/>
            <a:ext cx="2114550" cy="1072821"/>
          </a:xfrm>
          <a:prstGeom prst="borderCallout1">
            <a:avLst/>
          </a:prstGeom>
          <a:ln>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t>残りの仲間で逃げている犯人役を　追いかける</a:t>
            </a:r>
          </a:p>
        </p:txBody>
      </p:sp>
    </p:spTree>
    <p:extLst>
      <p:ext uri="{BB962C8B-B14F-4D97-AF65-F5344CB8AC3E}">
        <p14:creationId xmlns:p14="http://schemas.microsoft.com/office/powerpoint/2010/main" val="73944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2D338C1-E41B-FDD2-E8C7-CF8790DD4098}"/>
              </a:ext>
            </a:extLst>
          </p:cNvPr>
          <p:cNvSpPr>
            <a:spLocks noGrp="1"/>
          </p:cNvSpPr>
          <p:nvPr>
            <p:ph type="ftr" sz="quarter" idx="17"/>
          </p:nvPr>
        </p:nvSpPr>
        <p:spPr>
          <a:xfrm>
            <a:off x="338530" y="6356350"/>
            <a:ext cx="4114800" cy="365125"/>
          </a:xfrm>
        </p:spPr>
        <p:txBody>
          <a:bodyPr anchor="ctr">
            <a:normAutofit/>
          </a:bodyPr>
          <a:lstStyle/>
          <a:p>
            <a:pPr>
              <a:spcAft>
                <a:spcPts val="600"/>
              </a:spcAft>
            </a:pPr>
            <a:r>
              <a:rPr lang="ja-JP" altLang="en-US" dirty="0"/>
              <a:t>フッターを追加</a:t>
            </a:r>
            <a:endParaRPr lang="ja-JP" altLang="en-US"/>
          </a:p>
        </p:txBody>
      </p:sp>
      <p:sp>
        <p:nvSpPr>
          <p:cNvPr id="3" name="スライド番号プレースホルダー 2">
            <a:extLst>
              <a:ext uri="{FF2B5EF4-FFF2-40B4-BE49-F238E27FC236}">
                <a16:creationId xmlns:a16="http://schemas.microsoft.com/office/drawing/2014/main" id="{A0F635A0-B489-08BD-53FD-F71EADC6AD16}"/>
              </a:ext>
            </a:extLst>
          </p:cNvPr>
          <p:cNvSpPr>
            <a:spLocks noGrp="1"/>
          </p:cNvSpPr>
          <p:nvPr>
            <p:ph type="sldNum" sz="quarter" idx="18"/>
          </p:nvPr>
        </p:nvSpPr>
        <p:spPr>
          <a:xfrm>
            <a:off x="11146971" y="6356350"/>
            <a:ext cx="740227" cy="365125"/>
          </a:xfrm>
        </p:spPr>
        <p:txBody>
          <a:bodyPr anchor="ctr">
            <a:normAutofit/>
          </a:bodyPr>
          <a:lstStyle/>
          <a:p>
            <a:pPr>
              <a:spcAft>
                <a:spcPts val="600"/>
              </a:spcAft>
            </a:pPr>
            <a:fld id="{8699F50C-BE38-4BD0-BA84-9B090E1F2B9B}" type="slidenum">
              <a:rPr lang="en-US" altLang="ja-JP" smtClean="0"/>
              <a:pPr>
                <a:spcAft>
                  <a:spcPts val="600"/>
                </a:spcAft>
              </a:pPr>
              <a:t>21</a:t>
            </a:fld>
            <a:endParaRPr lang="ja-JP" altLang="en-US"/>
          </a:p>
        </p:txBody>
      </p:sp>
      <p:sp>
        <p:nvSpPr>
          <p:cNvPr id="4" name="タイトル 3">
            <a:extLst>
              <a:ext uri="{FF2B5EF4-FFF2-40B4-BE49-F238E27FC236}">
                <a16:creationId xmlns:a16="http://schemas.microsoft.com/office/drawing/2014/main" id="{05006BE0-89EE-5475-2A37-BE410527AE21}"/>
              </a:ext>
            </a:extLst>
          </p:cNvPr>
          <p:cNvSpPr>
            <a:spLocks noGrp="1"/>
          </p:cNvSpPr>
          <p:nvPr>
            <p:ph type="title"/>
          </p:nvPr>
        </p:nvSpPr>
        <p:spPr>
          <a:xfrm>
            <a:off x="518678" y="209028"/>
            <a:ext cx="8333222" cy="1147969"/>
          </a:xfrm>
        </p:spPr>
        <p:txBody>
          <a:bodyPr anchor="b">
            <a:normAutofit/>
          </a:bodyPr>
          <a:lstStyle/>
          <a:p>
            <a:r>
              <a:rPr lang="en-US" altLang="ja-JP" dirty="0"/>
              <a:t>3.2 </a:t>
            </a:r>
            <a:r>
              <a:rPr lang="ja-JP" altLang="en-US" dirty="0"/>
              <a:t>観察できた戦略</a:t>
            </a:r>
            <a:r>
              <a:rPr lang="en-US" altLang="ja-JP" dirty="0"/>
              <a:t>:</a:t>
            </a:r>
            <a:r>
              <a:rPr lang="ja-JP" altLang="en-US" dirty="0"/>
              <a:t>警官側</a:t>
            </a:r>
            <a:endParaRPr kumimoji="1" lang="ja-JP" altLang="en-US" dirty="0"/>
          </a:p>
        </p:txBody>
      </p:sp>
      <p:sp>
        <p:nvSpPr>
          <p:cNvPr id="5" name="コンテンツ プレースホルダー 4">
            <a:extLst>
              <a:ext uri="{FF2B5EF4-FFF2-40B4-BE49-F238E27FC236}">
                <a16:creationId xmlns:a16="http://schemas.microsoft.com/office/drawing/2014/main" id="{418F3795-5F13-2B4E-3270-B05FE61F93CF}"/>
              </a:ext>
            </a:extLst>
          </p:cNvPr>
          <p:cNvSpPr>
            <a:spLocks noGrp="1"/>
          </p:cNvSpPr>
          <p:nvPr>
            <p:ph sz="half" idx="1"/>
          </p:nvPr>
        </p:nvSpPr>
        <p:spPr>
          <a:xfrm>
            <a:off x="529687" y="1651044"/>
            <a:ext cx="5181600" cy="4525919"/>
          </a:xfrm>
        </p:spPr>
        <p:txBody>
          <a:bodyPr anchor="ctr">
            <a:normAutofit/>
          </a:bodyPr>
          <a:lstStyle/>
          <a:p>
            <a:r>
              <a:rPr kumimoji="1" lang="ja-JP" altLang="en-US" dirty="0"/>
              <a:t>この他にも、次のような戦略と思われる行動を確認することが出来た。</a:t>
            </a:r>
            <a:endParaRPr kumimoji="1" lang="en-US" altLang="ja-JP" dirty="0"/>
          </a:p>
          <a:p>
            <a:pPr lvl="1"/>
            <a:r>
              <a:rPr lang="ja-JP" altLang="en-US" sz="2400" dirty="0"/>
              <a:t>犯人役を壁際や、四隅に追い込んで捕獲</a:t>
            </a:r>
            <a:endParaRPr lang="en-US" altLang="ja-JP" sz="2400" dirty="0"/>
          </a:p>
          <a:p>
            <a:pPr lvl="1"/>
            <a:r>
              <a:rPr lang="ja-JP" altLang="en-US" sz="2400" dirty="0"/>
              <a:t>複数の警官で、</a:t>
            </a:r>
            <a:r>
              <a:rPr lang="en-US" altLang="ja-JP" sz="2400" dirty="0"/>
              <a:t>1</a:t>
            </a:r>
            <a:r>
              <a:rPr lang="ja-JP" altLang="en-US" sz="2400" dirty="0"/>
              <a:t>人の犯人役を　包囲して捕獲</a:t>
            </a:r>
            <a:endParaRPr lang="en-US" altLang="ja-JP" sz="2400" dirty="0"/>
          </a:p>
          <a:p>
            <a:pPr lvl="1"/>
            <a:r>
              <a:rPr lang="ja-JP" altLang="en-US" sz="2400" dirty="0"/>
              <a:t>一度犯人役と距離を置き、　　　　逃走経路を塞ぐ</a:t>
            </a:r>
            <a:endParaRPr lang="en-US" altLang="ja-JP" sz="2400" dirty="0"/>
          </a:p>
          <a:p>
            <a:r>
              <a:rPr lang="ja-JP" altLang="en-US" dirty="0"/>
              <a:t>しかし、追跡中に他の犯人役を追跡してしまい、結果的に距離が開いて逃げられてしまうといった場面も見られた。</a:t>
            </a:r>
            <a:endParaRPr kumimoji="1" lang="ja-JP" altLang="en-US" dirty="0"/>
          </a:p>
        </p:txBody>
      </p:sp>
      <p:pic>
        <p:nvPicPr>
          <p:cNvPr id="7" name="図 6" descr="グラフ&#10;&#10;自動的に生成された説明">
            <a:extLst>
              <a:ext uri="{FF2B5EF4-FFF2-40B4-BE49-F238E27FC236}">
                <a16:creationId xmlns:a16="http://schemas.microsoft.com/office/drawing/2014/main" id="{754261F8-A6DA-D5A9-0681-E95714A9C563}"/>
              </a:ext>
            </a:extLst>
          </p:cNvPr>
          <p:cNvPicPr>
            <a:picLocks noChangeAspect="1"/>
          </p:cNvPicPr>
          <p:nvPr/>
        </p:nvPicPr>
        <p:blipFill>
          <a:blip r:embed="rId2"/>
          <a:stretch>
            <a:fillRect/>
          </a:stretch>
        </p:blipFill>
        <p:spPr>
          <a:xfrm>
            <a:off x="6172200" y="1881350"/>
            <a:ext cx="5181600" cy="4065306"/>
          </a:xfrm>
          <a:prstGeom prst="rect">
            <a:avLst/>
          </a:prstGeom>
          <a:noFill/>
        </p:spPr>
      </p:pic>
      <p:cxnSp>
        <p:nvCxnSpPr>
          <p:cNvPr id="10" name="直線矢印コネクタ 9">
            <a:extLst>
              <a:ext uri="{FF2B5EF4-FFF2-40B4-BE49-F238E27FC236}">
                <a16:creationId xmlns:a16="http://schemas.microsoft.com/office/drawing/2014/main" id="{83D6ADBB-6D86-F2FA-96FF-762053B2A6A4}"/>
              </a:ext>
            </a:extLst>
          </p:cNvPr>
          <p:cNvCxnSpPr/>
          <p:nvPr/>
        </p:nvCxnSpPr>
        <p:spPr>
          <a:xfrm flipV="1">
            <a:off x="8215605" y="2815513"/>
            <a:ext cx="449424" cy="149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0D651706-2771-CEF0-9785-583A718C023E}"/>
              </a:ext>
            </a:extLst>
          </p:cNvPr>
          <p:cNvCxnSpPr/>
          <p:nvPr/>
        </p:nvCxnSpPr>
        <p:spPr>
          <a:xfrm flipH="1" flipV="1">
            <a:off x="8956221" y="2964802"/>
            <a:ext cx="212272" cy="464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425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1C6CAC9-04B8-1ACD-C5BE-23386B7C46D0}"/>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D06F49C0-DD9E-5DA1-564B-569CDF6BB608}"/>
              </a:ext>
            </a:extLst>
          </p:cNvPr>
          <p:cNvSpPr>
            <a:spLocks noGrp="1"/>
          </p:cNvSpPr>
          <p:nvPr>
            <p:ph type="sldNum" sz="quarter" idx="18"/>
          </p:nvPr>
        </p:nvSpPr>
        <p:spPr/>
        <p:txBody>
          <a:bodyPr/>
          <a:lstStyle/>
          <a:p>
            <a:fld id="{8699F50C-BE38-4BD0-BA84-9B090E1F2B9B}" type="slidenum">
              <a:rPr lang="en-US" altLang="ja-JP" smtClean="0"/>
              <a:pPr/>
              <a:t>22</a:t>
            </a:fld>
            <a:endParaRPr lang="ja-JP" altLang="en-US" dirty="0"/>
          </a:p>
        </p:txBody>
      </p:sp>
      <p:sp>
        <p:nvSpPr>
          <p:cNvPr id="4" name="タイトル 3">
            <a:extLst>
              <a:ext uri="{FF2B5EF4-FFF2-40B4-BE49-F238E27FC236}">
                <a16:creationId xmlns:a16="http://schemas.microsoft.com/office/drawing/2014/main" id="{90FFE1C3-4521-96AF-3B96-B520A86963C0}"/>
              </a:ext>
            </a:extLst>
          </p:cNvPr>
          <p:cNvSpPr>
            <a:spLocks noGrp="1"/>
          </p:cNvSpPr>
          <p:nvPr>
            <p:ph type="title"/>
          </p:nvPr>
        </p:nvSpPr>
        <p:spPr/>
        <p:txBody>
          <a:bodyPr/>
          <a:lstStyle/>
          <a:p>
            <a:r>
              <a:rPr lang="en-US" altLang="ja-JP" dirty="0"/>
              <a:t>3.2 </a:t>
            </a:r>
            <a:r>
              <a:rPr lang="ja-JP" altLang="en-US" dirty="0"/>
              <a:t>観察できた戦略</a:t>
            </a:r>
            <a:r>
              <a:rPr lang="en-US" altLang="ja-JP" dirty="0"/>
              <a:t>:</a:t>
            </a:r>
            <a:r>
              <a:rPr lang="ja-JP" altLang="en-US" dirty="0"/>
              <a:t>犯人側</a:t>
            </a:r>
            <a:endParaRPr kumimoji="1" lang="ja-JP" altLang="en-US" dirty="0"/>
          </a:p>
        </p:txBody>
      </p:sp>
      <p:pic>
        <p:nvPicPr>
          <p:cNvPr id="7" name="コンテンツ プレースホルダー 6" descr="グラフィカル ユーザー インターフェイス, アプリケーション&#10;&#10;自動的に生成された説明">
            <a:extLst>
              <a:ext uri="{FF2B5EF4-FFF2-40B4-BE49-F238E27FC236}">
                <a16:creationId xmlns:a16="http://schemas.microsoft.com/office/drawing/2014/main" id="{6E8C3F33-EE51-B55A-AA78-FC58B3C30194}"/>
              </a:ext>
            </a:extLst>
          </p:cNvPr>
          <p:cNvPicPr>
            <a:picLocks noGrp="1" noChangeAspect="1"/>
          </p:cNvPicPr>
          <p:nvPr>
            <p:ph idx="1"/>
          </p:nvPr>
        </p:nvPicPr>
        <p:blipFill>
          <a:blip r:embed="rId2"/>
          <a:stretch>
            <a:fillRect/>
          </a:stretch>
        </p:blipFill>
        <p:spPr>
          <a:xfrm>
            <a:off x="2574472" y="2109348"/>
            <a:ext cx="2385267" cy="830652"/>
          </a:xfrm>
        </p:spPr>
      </p:pic>
      <p:pic>
        <p:nvPicPr>
          <p:cNvPr id="9" name="図 8">
            <a:extLst>
              <a:ext uri="{FF2B5EF4-FFF2-40B4-BE49-F238E27FC236}">
                <a16:creationId xmlns:a16="http://schemas.microsoft.com/office/drawing/2014/main" id="{B02B9FE2-27C7-9518-F2D8-BFFEC41614C7}"/>
              </a:ext>
            </a:extLst>
          </p:cNvPr>
          <p:cNvPicPr>
            <a:picLocks noChangeAspect="1"/>
          </p:cNvPicPr>
          <p:nvPr/>
        </p:nvPicPr>
        <p:blipFill>
          <a:blip r:embed="rId3"/>
          <a:stretch>
            <a:fillRect/>
          </a:stretch>
        </p:blipFill>
        <p:spPr>
          <a:xfrm>
            <a:off x="7364639" y="1698030"/>
            <a:ext cx="2974522" cy="2433240"/>
          </a:xfrm>
          <a:prstGeom prst="rect">
            <a:avLst/>
          </a:prstGeom>
        </p:spPr>
      </p:pic>
      <p:sp>
        <p:nvSpPr>
          <p:cNvPr id="10" name="テキスト ボックス 9">
            <a:extLst>
              <a:ext uri="{FF2B5EF4-FFF2-40B4-BE49-F238E27FC236}">
                <a16:creationId xmlns:a16="http://schemas.microsoft.com/office/drawing/2014/main" id="{BC9AB777-9382-47A8-2457-AC3F8856C9F4}"/>
              </a:ext>
            </a:extLst>
          </p:cNvPr>
          <p:cNvSpPr txBox="1"/>
          <p:nvPr/>
        </p:nvSpPr>
        <p:spPr>
          <a:xfrm>
            <a:off x="2384250" y="2985994"/>
            <a:ext cx="2974521" cy="369332"/>
          </a:xfrm>
          <a:prstGeom prst="rect">
            <a:avLst/>
          </a:prstGeom>
          <a:noFill/>
        </p:spPr>
        <p:txBody>
          <a:bodyPr wrap="square" rtlCol="0">
            <a:spAutoFit/>
          </a:bodyPr>
          <a:lstStyle/>
          <a:p>
            <a:r>
              <a:rPr kumimoji="1" lang="ja-JP" altLang="en-US" dirty="0"/>
              <a:t>捕まった仲間を助けに行く</a:t>
            </a:r>
          </a:p>
        </p:txBody>
      </p:sp>
      <p:sp>
        <p:nvSpPr>
          <p:cNvPr id="11" name="テキスト ボックス 10">
            <a:extLst>
              <a:ext uri="{FF2B5EF4-FFF2-40B4-BE49-F238E27FC236}">
                <a16:creationId xmlns:a16="http://schemas.microsoft.com/office/drawing/2014/main" id="{68F6E963-51FC-3AD3-A82C-D14C56FB5425}"/>
              </a:ext>
            </a:extLst>
          </p:cNvPr>
          <p:cNvSpPr txBox="1"/>
          <p:nvPr/>
        </p:nvSpPr>
        <p:spPr>
          <a:xfrm>
            <a:off x="7364640" y="4229100"/>
            <a:ext cx="2974521" cy="369332"/>
          </a:xfrm>
          <a:prstGeom prst="rect">
            <a:avLst/>
          </a:prstGeom>
          <a:noFill/>
        </p:spPr>
        <p:txBody>
          <a:bodyPr wrap="square" rtlCol="0">
            <a:spAutoFit/>
          </a:bodyPr>
          <a:lstStyle/>
          <a:p>
            <a:r>
              <a:rPr kumimoji="1" lang="ja-JP" altLang="en-US" dirty="0"/>
              <a:t>捕まらないよう距離をとる</a:t>
            </a:r>
          </a:p>
        </p:txBody>
      </p:sp>
      <p:pic>
        <p:nvPicPr>
          <p:cNvPr id="13" name="図 12">
            <a:extLst>
              <a:ext uri="{FF2B5EF4-FFF2-40B4-BE49-F238E27FC236}">
                <a16:creationId xmlns:a16="http://schemas.microsoft.com/office/drawing/2014/main" id="{3A60012C-8953-C99D-8A96-79BF8C2566E4}"/>
              </a:ext>
            </a:extLst>
          </p:cNvPr>
          <p:cNvPicPr>
            <a:picLocks noChangeAspect="1"/>
          </p:cNvPicPr>
          <p:nvPr/>
        </p:nvPicPr>
        <p:blipFill>
          <a:blip r:embed="rId4"/>
          <a:stretch>
            <a:fillRect/>
          </a:stretch>
        </p:blipFill>
        <p:spPr>
          <a:xfrm>
            <a:off x="2074720" y="3935110"/>
            <a:ext cx="3175940" cy="2099795"/>
          </a:xfrm>
          <a:prstGeom prst="rect">
            <a:avLst/>
          </a:prstGeom>
        </p:spPr>
      </p:pic>
      <p:cxnSp>
        <p:nvCxnSpPr>
          <p:cNvPr id="15" name="直線矢印コネクタ 14">
            <a:extLst>
              <a:ext uri="{FF2B5EF4-FFF2-40B4-BE49-F238E27FC236}">
                <a16:creationId xmlns:a16="http://schemas.microsoft.com/office/drawing/2014/main" id="{E8BE5E0A-5B78-F68F-C107-C18960D817E6}"/>
              </a:ext>
            </a:extLst>
          </p:cNvPr>
          <p:cNvCxnSpPr/>
          <p:nvPr/>
        </p:nvCxnSpPr>
        <p:spPr>
          <a:xfrm flipH="1">
            <a:off x="8262257" y="2377343"/>
            <a:ext cx="1355271" cy="7102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B2A3BDE3-4EC2-DED5-30FF-85DD194A0B1D}"/>
              </a:ext>
            </a:extLst>
          </p:cNvPr>
          <p:cNvSpPr/>
          <p:nvPr/>
        </p:nvSpPr>
        <p:spPr>
          <a:xfrm>
            <a:off x="9168493" y="1494064"/>
            <a:ext cx="702128" cy="710293"/>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7" name="吹き出し: 線 16">
            <a:extLst>
              <a:ext uri="{FF2B5EF4-FFF2-40B4-BE49-F238E27FC236}">
                <a16:creationId xmlns:a16="http://schemas.microsoft.com/office/drawing/2014/main" id="{0C3D65B2-8655-405E-B547-0A67E4DCCFF4}"/>
              </a:ext>
            </a:extLst>
          </p:cNvPr>
          <p:cNvSpPr/>
          <p:nvPr/>
        </p:nvSpPr>
        <p:spPr>
          <a:xfrm flipV="1">
            <a:off x="10387772" y="2277835"/>
            <a:ext cx="1499426" cy="966497"/>
          </a:xfrm>
          <a:prstGeom prst="borderCallout1">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4BE12240-6FFC-E8F5-6437-FD0E2B0A0F62}"/>
              </a:ext>
            </a:extLst>
          </p:cNvPr>
          <p:cNvSpPr txBox="1"/>
          <p:nvPr/>
        </p:nvSpPr>
        <p:spPr>
          <a:xfrm>
            <a:off x="10446242" y="2441305"/>
            <a:ext cx="1401457" cy="646331"/>
          </a:xfrm>
          <a:prstGeom prst="rect">
            <a:avLst/>
          </a:prstGeom>
          <a:noFill/>
        </p:spPr>
        <p:txBody>
          <a:bodyPr wrap="square" rtlCol="0">
            <a:spAutoFit/>
          </a:bodyPr>
          <a:lstStyle/>
          <a:p>
            <a:r>
              <a:rPr kumimoji="1" lang="ja-JP" altLang="en-US" dirty="0"/>
              <a:t>集団で救出に行ってる</a:t>
            </a:r>
          </a:p>
        </p:txBody>
      </p:sp>
      <p:cxnSp>
        <p:nvCxnSpPr>
          <p:cNvPr id="22" name="直線矢印コネクタ 21">
            <a:extLst>
              <a:ext uri="{FF2B5EF4-FFF2-40B4-BE49-F238E27FC236}">
                <a16:creationId xmlns:a16="http://schemas.microsoft.com/office/drawing/2014/main" id="{8174AE82-9D76-DE4D-EBC1-7EEF382659B4}"/>
              </a:ext>
            </a:extLst>
          </p:cNvPr>
          <p:cNvCxnSpPr/>
          <p:nvPr/>
        </p:nvCxnSpPr>
        <p:spPr>
          <a:xfrm flipH="1">
            <a:off x="4386118" y="5094678"/>
            <a:ext cx="134423" cy="195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286790F-A1AD-C8D5-7663-CC1742FDA887}"/>
              </a:ext>
            </a:extLst>
          </p:cNvPr>
          <p:cNvSpPr txBox="1"/>
          <p:nvPr/>
        </p:nvSpPr>
        <p:spPr>
          <a:xfrm>
            <a:off x="2764995" y="6080857"/>
            <a:ext cx="3242246" cy="369332"/>
          </a:xfrm>
          <a:prstGeom prst="rect">
            <a:avLst/>
          </a:prstGeom>
          <a:noFill/>
        </p:spPr>
        <p:txBody>
          <a:bodyPr wrap="square" rtlCol="0">
            <a:spAutoFit/>
          </a:bodyPr>
          <a:lstStyle/>
          <a:p>
            <a:r>
              <a:rPr kumimoji="1" lang="ja-JP" altLang="en-US" dirty="0"/>
              <a:t>警官役の引き付け</a:t>
            </a:r>
          </a:p>
        </p:txBody>
      </p:sp>
      <p:sp>
        <p:nvSpPr>
          <p:cNvPr id="26" name="楕円 25">
            <a:extLst>
              <a:ext uri="{FF2B5EF4-FFF2-40B4-BE49-F238E27FC236}">
                <a16:creationId xmlns:a16="http://schemas.microsoft.com/office/drawing/2014/main" id="{9221FAF4-37E9-EA9A-A86E-204AB6B7D677}"/>
              </a:ext>
            </a:extLst>
          </p:cNvPr>
          <p:cNvSpPr/>
          <p:nvPr/>
        </p:nvSpPr>
        <p:spPr>
          <a:xfrm>
            <a:off x="3306536" y="4229100"/>
            <a:ext cx="1012371" cy="440871"/>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27" name="吹き出し: 線 26">
            <a:extLst>
              <a:ext uri="{FF2B5EF4-FFF2-40B4-BE49-F238E27FC236}">
                <a16:creationId xmlns:a16="http://schemas.microsoft.com/office/drawing/2014/main" id="{22A8F00B-EE36-E6E1-4191-ACA53515B6CD}"/>
              </a:ext>
            </a:extLst>
          </p:cNvPr>
          <p:cNvSpPr/>
          <p:nvPr/>
        </p:nvSpPr>
        <p:spPr>
          <a:xfrm flipV="1">
            <a:off x="5358771" y="4976267"/>
            <a:ext cx="1755546" cy="1246281"/>
          </a:xfrm>
          <a:prstGeom prst="borderCallout1">
            <a:avLst>
              <a:gd name="adj1" fmla="val 12854"/>
              <a:gd name="adj2" fmla="val -5543"/>
              <a:gd name="adj3" fmla="val 83021"/>
              <a:gd name="adj4" fmla="val -4949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A0696B5-BD1D-0B6F-D3C0-46E422F951C0}"/>
              </a:ext>
            </a:extLst>
          </p:cNvPr>
          <p:cNvSpPr txBox="1"/>
          <p:nvPr/>
        </p:nvSpPr>
        <p:spPr>
          <a:xfrm>
            <a:off x="5424995" y="5022221"/>
            <a:ext cx="1689322" cy="1200329"/>
          </a:xfrm>
          <a:prstGeom prst="rect">
            <a:avLst/>
          </a:prstGeom>
          <a:noFill/>
        </p:spPr>
        <p:txBody>
          <a:bodyPr wrap="square" rtlCol="0">
            <a:spAutoFit/>
          </a:bodyPr>
          <a:lstStyle/>
          <a:p>
            <a:r>
              <a:rPr kumimoji="1" lang="ja-JP" altLang="en-US" dirty="0"/>
              <a:t>一人が警官を　引き付け、　　　残りの仲間を　補助</a:t>
            </a:r>
          </a:p>
        </p:txBody>
      </p:sp>
    </p:spTree>
    <p:extLst>
      <p:ext uri="{BB962C8B-B14F-4D97-AF65-F5344CB8AC3E}">
        <p14:creationId xmlns:p14="http://schemas.microsoft.com/office/powerpoint/2010/main" val="1670426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0BC8101B-C4CB-987C-B474-C417E27DA1CC}"/>
              </a:ext>
            </a:extLst>
          </p:cNvPr>
          <p:cNvSpPr>
            <a:spLocks noGrp="1"/>
          </p:cNvSpPr>
          <p:nvPr>
            <p:ph type="ftr" sz="quarter" idx="17"/>
          </p:nvPr>
        </p:nvSpPr>
        <p:spPr>
          <a:xfrm>
            <a:off x="338530" y="6356350"/>
            <a:ext cx="4114800" cy="365125"/>
          </a:xfrm>
        </p:spPr>
        <p:txBody>
          <a:bodyPr anchor="ctr">
            <a:normAutofit/>
          </a:bodyPr>
          <a:lstStyle/>
          <a:p>
            <a:pPr>
              <a:spcAft>
                <a:spcPts val="600"/>
              </a:spcAft>
            </a:pPr>
            <a:r>
              <a:rPr lang="ja-JP" altLang="en-US"/>
              <a:t>フッターを追加</a:t>
            </a:r>
          </a:p>
        </p:txBody>
      </p:sp>
      <p:sp>
        <p:nvSpPr>
          <p:cNvPr id="3" name="スライド番号プレースホルダー 2">
            <a:extLst>
              <a:ext uri="{FF2B5EF4-FFF2-40B4-BE49-F238E27FC236}">
                <a16:creationId xmlns:a16="http://schemas.microsoft.com/office/drawing/2014/main" id="{1219E509-9D47-9240-6089-7C5564B197C0}"/>
              </a:ext>
            </a:extLst>
          </p:cNvPr>
          <p:cNvSpPr>
            <a:spLocks noGrp="1"/>
          </p:cNvSpPr>
          <p:nvPr>
            <p:ph type="sldNum" sz="quarter" idx="18"/>
          </p:nvPr>
        </p:nvSpPr>
        <p:spPr>
          <a:xfrm>
            <a:off x="11146971" y="6356350"/>
            <a:ext cx="740227" cy="365125"/>
          </a:xfrm>
        </p:spPr>
        <p:txBody>
          <a:bodyPr anchor="ctr">
            <a:normAutofit/>
          </a:bodyPr>
          <a:lstStyle/>
          <a:p>
            <a:pPr>
              <a:spcAft>
                <a:spcPts val="600"/>
              </a:spcAft>
            </a:pPr>
            <a:fld id="{8699F50C-BE38-4BD0-BA84-9B090E1F2B9B}" type="slidenum">
              <a:rPr lang="en-US" altLang="ja-JP" smtClean="0"/>
              <a:pPr>
                <a:spcAft>
                  <a:spcPts val="600"/>
                </a:spcAft>
              </a:pPr>
              <a:t>23</a:t>
            </a:fld>
            <a:endParaRPr lang="ja-JP" altLang="en-US"/>
          </a:p>
        </p:txBody>
      </p:sp>
      <p:sp>
        <p:nvSpPr>
          <p:cNvPr id="12" name="Title 3">
            <a:extLst>
              <a:ext uri="{FF2B5EF4-FFF2-40B4-BE49-F238E27FC236}">
                <a16:creationId xmlns:a16="http://schemas.microsoft.com/office/drawing/2014/main" id="{F2872963-13E0-AB6C-CBCF-1B0EC9BD4CBB}"/>
              </a:ext>
            </a:extLst>
          </p:cNvPr>
          <p:cNvSpPr>
            <a:spLocks noGrp="1"/>
          </p:cNvSpPr>
          <p:nvPr>
            <p:ph type="title"/>
          </p:nvPr>
        </p:nvSpPr>
        <p:spPr>
          <a:xfrm>
            <a:off x="518678" y="209028"/>
            <a:ext cx="8333222" cy="1147969"/>
          </a:xfrm>
        </p:spPr>
        <p:txBody>
          <a:bodyPr/>
          <a:lstStyle/>
          <a:p>
            <a:endParaRPr lang="en-US"/>
          </a:p>
        </p:txBody>
      </p:sp>
      <p:sp>
        <p:nvSpPr>
          <p:cNvPr id="5" name="コンテンツ プレースホルダー 4">
            <a:extLst>
              <a:ext uri="{FF2B5EF4-FFF2-40B4-BE49-F238E27FC236}">
                <a16:creationId xmlns:a16="http://schemas.microsoft.com/office/drawing/2014/main" id="{4EEF563D-EC92-2C46-DDBC-1755507B2308}"/>
              </a:ext>
            </a:extLst>
          </p:cNvPr>
          <p:cNvSpPr>
            <a:spLocks noGrp="1"/>
          </p:cNvSpPr>
          <p:nvPr>
            <p:ph sz="half" idx="1"/>
          </p:nvPr>
        </p:nvSpPr>
        <p:spPr>
          <a:xfrm>
            <a:off x="529687" y="1651044"/>
            <a:ext cx="5181600" cy="4525919"/>
          </a:xfrm>
        </p:spPr>
        <p:txBody>
          <a:bodyPr anchor="ctr">
            <a:normAutofit/>
          </a:bodyPr>
          <a:lstStyle/>
          <a:p>
            <a:r>
              <a:rPr kumimoji="1" lang="ja-JP" altLang="en-US" dirty="0"/>
              <a:t>下のような、戦略的に微妙な場面も散見された。</a:t>
            </a:r>
            <a:endParaRPr kumimoji="1" lang="en-US" altLang="ja-JP" dirty="0"/>
          </a:p>
          <a:p>
            <a:pPr lvl="1"/>
            <a:r>
              <a:rPr kumimoji="1" lang="ja-JP" altLang="en-US" sz="2400" dirty="0"/>
              <a:t>救出をほかの仲間に任し、自分だけ逃げ続けるエージェント</a:t>
            </a:r>
            <a:endParaRPr kumimoji="1" lang="en-US" altLang="ja-JP" sz="2400" dirty="0"/>
          </a:p>
          <a:p>
            <a:pPr lvl="1"/>
            <a:r>
              <a:rPr lang="ja-JP" altLang="en-US" sz="2400" dirty="0"/>
              <a:t>学習初期には、自ら警官役に突撃して捕まってしまうエージェントもいた。</a:t>
            </a:r>
            <a:endParaRPr kumimoji="1" lang="en-US" altLang="ja-JP" sz="2400" dirty="0"/>
          </a:p>
          <a:p>
            <a:endParaRPr kumimoji="1" lang="ja-JP" altLang="en-US" dirty="0"/>
          </a:p>
        </p:txBody>
      </p:sp>
      <p:pic>
        <p:nvPicPr>
          <p:cNvPr id="7" name="図 6">
            <a:extLst>
              <a:ext uri="{FF2B5EF4-FFF2-40B4-BE49-F238E27FC236}">
                <a16:creationId xmlns:a16="http://schemas.microsoft.com/office/drawing/2014/main" id="{F5330A9F-3428-E45C-F603-474F6FC40BF7}"/>
              </a:ext>
            </a:extLst>
          </p:cNvPr>
          <p:cNvPicPr>
            <a:picLocks noChangeAspect="1"/>
          </p:cNvPicPr>
          <p:nvPr/>
        </p:nvPicPr>
        <p:blipFill>
          <a:blip r:embed="rId2"/>
          <a:stretch>
            <a:fillRect/>
          </a:stretch>
        </p:blipFill>
        <p:spPr>
          <a:xfrm>
            <a:off x="6199426" y="1651044"/>
            <a:ext cx="5127148" cy="4525919"/>
          </a:xfrm>
          <a:prstGeom prst="rect">
            <a:avLst/>
          </a:prstGeom>
          <a:noFill/>
        </p:spPr>
      </p:pic>
      <p:sp>
        <p:nvSpPr>
          <p:cNvPr id="9" name="楕円 8">
            <a:extLst>
              <a:ext uri="{FF2B5EF4-FFF2-40B4-BE49-F238E27FC236}">
                <a16:creationId xmlns:a16="http://schemas.microsoft.com/office/drawing/2014/main" id="{D3203A95-F966-C3E5-361D-17D559CC683C}"/>
              </a:ext>
            </a:extLst>
          </p:cNvPr>
          <p:cNvSpPr/>
          <p:nvPr/>
        </p:nvSpPr>
        <p:spPr>
          <a:xfrm>
            <a:off x="8262257" y="4425043"/>
            <a:ext cx="1641022" cy="153488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8833CDD6-DE9A-6D99-5240-973EB20AACF1}"/>
              </a:ext>
            </a:extLst>
          </p:cNvPr>
          <p:cNvCxnSpPr/>
          <p:nvPr/>
        </p:nvCxnSpPr>
        <p:spPr>
          <a:xfrm>
            <a:off x="7658100" y="2424793"/>
            <a:ext cx="1012371" cy="20737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795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F8AB3DC-86DC-C514-8098-28B6CBA58A2F}"/>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C022934B-4A39-3525-A82B-52D954A0E409}"/>
              </a:ext>
            </a:extLst>
          </p:cNvPr>
          <p:cNvSpPr>
            <a:spLocks noGrp="1"/>
          </p:cNvSpPr>
          <p:nvPr>
            <p:ph type="sldNum" sz="quarter" idx="18"/>
          </p:nvPr>
        </p:nvSpPr>
        <p:spPr/>
        <p:txBody>
          <a:bodyPr/>
          <a:lstStyle/>
          <a:p>
            <a:fld id="{8699F50C-BE38-4BD0-BA84-9B090E1F2B9B}" type="slidenum">
              <a:rPr lang="en-US" altLang="ja-JP" smtClean="0"/>
              <a:pPr/>
              <a:t>24</a:t>
            </a:fld>
            <a:endParaRPr lang="ja-JP" altLang="en-US" dirty="0"/>
          </a:p>
        </p:txBody>
      </p:sp>
      <p:sp>
        <p:nvSpPr>
          <p:cNvPr id="7" name="タイトル 6">
            <a:extLst>
              <a:ext uri="{FF2B5EF4-FFF2-40B4-BE49-F238E27FC236}">
                <a16:creationId xmlns:a16="http://schemas.microsoft.com/office/drawing/2014/main" id="{13058BEA-FBE9-C278-10CF-6DBD1B232C32}"/>
              </a:ext>
            </a:extLst>
          </p:cNvPr>
          <p:cNvSpPr>
            <a:spLocks noGrp="1"/>
          </p:cNvSpPr>
          <p:nvPr>
            <p:ph type="title"/>
          </p:nvPr>
        </p:nvSpPr>
        <p:spPr/>
        <p:txBody>
          <a:bodyPr>
            <a:normAutofit/>
          </a:bodyPr>
          <a:lstStyle/>
          <a:p>
            <a:r>
              <a:rPr lang="en-US" altLang="ja-JP" dirty="0"/>
              <a:t>3.3 </a:t>
            </a:r>
            <a:r>
              <a:rPr lang="ja-JP" altLang="en-US" dirty="0"/>
              <a:t>結果の統計</a:t>
            </a:r>
            <a:r>
              <a:rPr lang="en-US" altLang="ja-JP" dirty="0"/>
              <a:t>:</a:t>
            </a:r>
            <a:r>
              <a:rPr lang="ja-JP" altLang="en-US" dirty="0"/>
              <a:t>警官側</a:t>
            </a:r>
          </a:p>
        </p:txBody>
      </p:sp>
      <p:sp>
        <p:nvSpPr>
          <p:cNvPr id="8" name="コンテンツ プレースホルダー 7">
            <a:extLst>
              <a:ext uri="{FF2B5EF4-FFF2-40B4-BE49-F238E27FC236}">
                <a16:creationId xmlns:a16="http://schemas.microsoft.com/office/drawing/2014/main" id="{BCB1CD2A-6450-C7E3-AEC0-54B57D373A1C}"/>
              </a:ext>
            </a:extLst>
          </p:cNvPr>
          <p:cNvSpPr>
            <a:spLocks noGrp="1"/>
          </p:cNvSpPr>
          <p:nvPr>
            <p:ph sz="half" idx="1"/>
          </p:nvPr>
        </p:nvSpPr>
        <p:spPr/>
        <p:txBody>
          <a:bodyPr/>
          <a:lstStyle/>
          <a:p>
            <a:r>
              <a:rPr lang="ja-JP" altLang="en-US" dirty="0"/>
              <a:t>報酬の推移</a:t>
            </a:r>
            <a:endParaRPr lang="en-US" altLang="ja-JP" dirty="0"/>
          </a:p>
          <a:p>
            <a:pPr lvl="1"/>
            <a:r>
              <a:rPr lang="ja-JP" altLang="en-US" dirty="0"/>
              <a:t>時間によって大きく減少している箇所がある。</a:t>
            </a:r>
            <a:endParaRPr lang="en-US" altLang="ja-JP" dirty="0"/>
          </a:p>
          <a:p>
            <a:pPr lvl="2"/>
            <a:r>
              <a:rPr lang="ja-JP" altLang="en-US" dirty="0"/>
              <a:t>警官側が犯人役を捕まえないと報酬が入らないためだと思われる。</a:t>
            </a:r>
          </a:p>
        </p:txBody>
      </p:sp>
      <p:sp>
        <p:nvSpPr>
          <p:cNvPr id="9" name="コンテンツ プレースホルダー 8">
            <a:extLst>
              <a:ext uri="{FF2B5EF4-FFF2-40B4-BE49-F238E27FC236}">
                <a16:creationId xmlns:a16="http://schemas.microsoft.com/office/drawing/2014/main" id="{BEB15E25-6AC8-C985-BBB7-088ED232D174}"/>
              </a:ext>
            </a:extLst>
          </p:cNvPr>
          <p:cNvSpPr>
            <a:spLocks noGrp="1"/>
          </p:cNvSpPr>
          <p:nvPr>
            <p:ph sz="half" idx="2"/>
          </p:nvPr>
        </p:nvSpPr>
        <p:spPr/>
        <p:txBody>
          <a:bodyPr/>
          <a:lstStyle/>
          <a:p>
            <a:r>
              <a:rPr kumimoji="1" lang="ja-JP" altLang="en-US" dirty="0"/>
              <a:t>損失関数の推移</a:t>
            </a:r>
            <a:endParaRPr kumimoji="1" lang="en-US" altLang="ja-JP" dirty="0"/>
          </a:p>
          <a:p>
            <a:pPr lvl="1"/>
            <a:r>
              <a:rPr lang="ja-JP" altLang="en-US" dirty="0"/>
              <a:t>右肩下がりで、時間経過と主に損失が　　減少している。　　　　　　　　　　　　　　　　　　　　　　　　　　一応は学習できている様子</a:t>
            </a:r>
          </a:p>
        </p:txBody>
      </p:sp>
      <p:pic>
        <p:nvPicPr>
          <p:cNvPr id="11" name="図 10">
            <a:extLst>
              <a:ext uri="{FF2B5EF4-FFF2-40B4-BE49-F238E27FC236}">
                <a16:creationId xmlns:a16="http://schemas.microsoft.com/office/drawing/2014/main" id="{F538B42F-03A5-0C87-FBBE-255D4533DA92}"/>
              </a:ext>
            </a:extLst>
          </p:cNvPr>
          <p:cNvPicPr>
            <a:picLocks noChangeAspect="1"/>
          </p:cNvPicPr>
          <p:nvPr/>
        </p:nvPicPr>
        <p:blipFill>
          <a:blip r:embed="rId2"/>
          <a:stretch>
            <a:fillRect/>
          </a:stretch>
        </p:blipFill>
        <p:spPr>
          <a:xfrm>
            <a:off x="1429825" y="3069772"/>
            <a:ext cx="3381323" cy="2742720"/>
          </a:xfrm>
          <a:prstGeom prst="rect">
            <a:avLst/>
          </a:prstGeom>
        </p:spPr>
      </p:pic>
      <p:pic>
        <p:nvPicPr>
          <p:cNvPr id="13" name="図 12">
            <a:extLst>
              <a:ext uri="{FF2B5EF4-FFF2-40B4-BE49-F238E27FC236}">
                <a16:creationId xmlns:a16="http://schemas.microsoft.com/office/drawing/2014/main" id="{ED364CDD-C83A-8BD3-E86D-8B0FA2151078}"/>
              </a:ext>
            </a:extLst>
          </p:cNvPr>
          <p:cNvPicPr>
            <a:picLocks noChangeAspect="1"/>
          </p:cNvPicPr>
          <p:nvPr/>
        </p:nvPicPr>
        <p:blipFill>
          <a:blip r:embed="rId3"/>
          <a:stretch>
            <a:fillRect/>
          </a:stretch>
        </p:blipFill>
        <p:spPr>
          <a:xfrm>
            <a:off x="7076310" y="3069772"/>
            <a:ext cx="3551179" cy="2839248"/>
          </a:xfrm>
          <a:prstGeom prst="rect">
            <a:avLst/>
          </a:prstGeom>
        </p:spPr>
      </p:pic>
    </p:spTree>
    <p:extLst>
      <p:ext uri="{BB962C8B-B14F-4D97-AF65-F5344CB8AC3E}">
        <p14:creationId xmlns:p14="http://schemas.microsoft.com/office/powerpoint/2010/main" val="4000878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9962764-9D2E-BA5C-1596-DF48C73E3F2A}"/>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9539F749-55E5-CC10-D6A8-07E415928B1C}"/>
              </a:ext>
            </a:extLst>
          </p:cNvPr>
          <p:cNvSpPr>
            <a:spLocks noGrp="1"/>
          </p:cNvSpPr>
          <p:nvPr>
            <p:ph type="sldNum" sz="quarter" idx="18"/>
          </p:nvPr>
        </p:nvSpPr>
        <p:spPr/>
        <p:txBody>
          <a:bodyPr/>
          <a:lstStyle/>
          <a:p>
            <a:fld id="{8699F50C-BE38-4BD0-BA84-9B090E1F2B9B}" type="slidenum">
              <a:rPr lang="en-US" altLang="ja-JP" smtClean="0"/>
              <a:pPr/>
              <a:t>25</a:t>
            </a:fld>
            <a:endParaRPr lang="ja-JP" altLang="en-US" dirty="0"/>
          </a:p>
        </p:txBody>
      </p:sp>
      <p:sp>
        <p:nvSpPr>
          <p:cNvPr id="4" name="タイトル 3">
            <a:extLst>
              <a:ext uri="{FF2B5EF4-FFF2-40B4-BE49-F238E27FC236}">
                <a16:creationId xmlns:a16="http://schemas.microsoft.com/office/drawing/2014/main" id="{551CAB3A-B490-3461-653C-2DBED1615D30}"/>
              </a:ext>
            </a:extLst>
          </p:cNvPr>
          <p:cNvSpPr>
            <a:spLocks noGrp="1"/>
          </p:cNvSpPr>
          <p:nvPr>
            <p:ph type="title"/>
          </p:nvPr>
        </p:nvSpPr>
        <p:spPr/>
        <p:txBody>
          <a:bodyPr/>
          <a:lstStyle/>
          <a:p>
            <a:r>
              <a:rPr lang="en-US" altLang="ja-JP" dirty="0"/>
              <a:t>3.3 </a:t>
            </a:r>
            <a:r>
              <a:rPr lang="ja-JP" altLang="en-US" dirty="0"/>
              <a:t>結果の統計</a:t>
            </a:r>
            <a:r>
              <a:rPr lang="en-US" altLang="ja-JP" dirty="0"/>
              <a:t>:</a:t>
            </a:r>
            <a:r>
              <a:rPr lang="ja-JP" altLang="en-US" dirty="0"/>
              <a:t>犯人側</a:t>
            </a:r>
            <a:endParaRPr kumimoji="1" lang="ja-JP" altLang="en-US" dirty="0"/>
          </a:p>
        </p:txBody>
      </p:sp>
      <p:sp>
        <p:nvSpPr>
          <p:cNvPr id="5" name="コンテンツ プレースホルダー 4">
            <a:extLst>
              <a:ext uri="{FF2B5EF4-FFF2-40B4-BE49-F238E27FC236}">
                <a16:creationId xmlns:a16="http://schemas.microsoft.com/office/drawing/2014/main" id="{C972BFF2-9D36-85A5-E336-3EC815167459}"/>
              </a:ext>
            </a:extLst>
          </p:cNvPr>
          <p:cNvSpPr>
            <a:spLocks noGrp="1"/>
          </p:cNvSpPr>
          <p:nvPr>
            <p:ph sz="half" idx="1"/>
          </p:nvPr>
        </p:nvSpPr>
        <p:spPr/>
        <p:txBody>
          <a:bodyPr/>
          <a:lstStyle/>
          <a:p>
            <a:r>
              <a:rPr kumimoji="1" lang="ja-JP" altLang="en-US" dirty="0"/>
              <a:t>報酬の推移</a:t>
            </a:r>
            <a:endParaRPr kumimoji="1" lang="en-US" altLang="ja-JP" dirty="0"/>
          </a:p>
          <a:p>
            <a:pPr lvl="1"/>
            <a:r>
              <a:rPr lang="ja-JP" altLang="en-US" dirty="0"/>
              <a:t>基本的に右肩上がりであるが、初期のころは、戦略が確立できていないためか大きく減っている箇所がある。</a:t>
            </a:r>
            <a:endParaRPr kumimoji="1" lang="ja-JP" altLang="en-US" dirty="0"/>
          </a:p>
        </p:txBody>
      </p:sp>
      <p:sp>
        <p:nvSpPr>
          <p:cNvPr id="6" name="コンテンツ プレースホルダー 5">
            <a:extLst>
              <a:ext uri="{FF2B5EF4-FFF2-40B4-BE49-F238E27FC236}">
                <a16:creationId xmlns:a16="http://schemas.microsoft.com/office/drawing/2014/main" id="{78FA69F4-7D80-6971-C0D4-DD14A21522B9}"/>
              </a:ext>
            </a:extLst>
          </p:cNvPr>
          <p:cNvSpPr>
            <a:spLocks noGrp="1"/>
          </p:cNvSpPr>
          <p:nvPr>
            <p:ph sz="half" idx="2"/>
          </p:nvPr>
        </p:nvSpPr>
        <p:spPr/>
        <p:txBody>
          <a:bodyPr/>
          <a:lstStyle/>
          <a:p>
            <a:r>
              <a:rPr kumimoji="1" lang="ja-JP" altLang="en-US" dirty="0"/>
              <a:t>損失関数の推移</a:t>
            </a:r>
            <a:endParaRPr kumimoji="1" lang="en-US" altLang="ja-JP" dirty="0"/>
          </a:p>
          <a:p>
            <a:pPr lvl="1"/>
            <a:r>
              <a:rPr lang="ja-JP" altLang="en-US" dirty="0"/>
              <a:t>時間を経るごとに損失関数の値が減少しているので、正しく学習していることが分かる。</a:t>
            </a:r>
            <a:endParaRPr kumimoji="1" lang="ja-JP" altLang="en-US" dirty="0"/>
          </a:p>
        </p:txBody>
      </p:sp>
      <p:pic>
        <p:nvPicPr>
          <p:cNvPr id="8" name="図 7">
            <a:extLst>
              <a:ext uri="{FF2B5EF4-FFF2-40B4-BE49-F238E27FC236}">
                <a16:creationId xmlns:a16="http://schemas.microsoft.com/office/drawing/2014/main" id="{BD55F288-1FB4-8F2B-F4A3-5519C873CA0A}"/>
              </a:ext>
            </a:extLst>
          </p:cNvPr>
          <p:cNvPicPr>
            <a:picLocks noChangeAspect="1"/>
          </p:cNvPicPr>
          <p:nvPr/>
        </p:nvPicPr>
        <p:blipFill>
          <a:blip r:embed="rId2"/>
          <a:stretch>
            <a:fillRect/>
          </a:stretch>
        </p:blipFill>
        <p:spPr>
          <a:xfrm>
            <a:off x="6848135" y="3031671"/>
            <a:ext cx="3829730" cy="3074966"/>
          </a:xfrm>
          <a:prstGeom prst="rect">
            <a:avLst/>
          </a:prstGeom>
        </p:spPr>
      </p:pic>
      <p:pic>
        <p:nvPicPr>
          <p:cNvPr id="10" name="図 9">
            <a:extLst>
              <a:ext uri="{FF2B5EF4-FFF2-40B4-BE49-F238E27FC236}">
                <a16:creationId xmlns:a16="http://schemas.microsoft.com/office/drawing/2014/main" id="{B51154C7-B2F8-D30F-192F-374FC384636A}"/>
              </a:ext>
            </a:extLst>
          </p:cNvPr>
          <p:cNvPicPr>
            <a:picLocks noChangeAspect="1"/>
          </p:cNvPicPr>
          <p:nvPr/>
        </p:nvPicPr>
        <p:blipFill>
          <a:blip r:embed="rId3"/>
          <a:stretch>
            <a:fillRect/>
          </a:stretch>
        </p:blipFill>
        <p:spPr>
          <a:xfrm>
            <a:off x="1177387" y="3031671"/>
            <a:ext cx="3886200" cy="3048000"/>
          </a:xfrm>
          <a:prstGeom prst="rect">
            <a:avLst/>
          </a:prstGeom>
        </p:spPr>
      </p:pic>
    </p:spTree>
    <p:extLst>
      <p:ext uri="{BB962C8B-B14F-4D97-AF65-F5344CB8AC3E}">
        <p14:creationId xmlns:p14="http://schemas.microsoft.com/office/powerpoint/2010/main" val="1124338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89E4B407-19CD-2054-2586-463306CA0B7D}"/>
              </a:ext>
            </a:extLst>
          </p:cNvPr>
          <p:cNvSpPr>
            <a:spLocks noGrp="1"/>
          </p:cNvSpPr>
          <p:nvPr>
            <p:ph type="title"/>
          </p:nvPr>
        </p:nvSpPr>
        <p:spPr/>
        <p:txBody>
          <a:bodyPr/>
          <a:lstStyle/>
          <a:p>
            <a:r>
              <a:rPr lang="en-US" altLang="ja-JP" dirty="0"/>
              <a:t>4.</a:t>
            </a:r>
            <a:r>
              <a:rPr lang="ja-JP" altLang="en-US" dirty="0"/>
              <a:t>まとめ</a:t>
            </a:r>
          </a:p>
        </p:txBody>
      </p:sp>
      <p:sp>
        <p:nvSpPr>
          <p:cNvPr id="10" name="テキスト プレースホルダー 9">
            <a:extLst>
              <a:ext uri="{FF2B5EF4-FFF2-40B4-BE49-F238E27FC236}">
                <a16:creationId xmlns:a16="http://schemas.microsoft.com/office/drawing/2014/main" id="{4BCDCDC1-25A4-0D15-5193-EB81076C4FB7}"/>
              </a:ext>
            </a:extLst>
          </p:cNvPr>
          <p:cNvSpPr>
            <a:spLocks noGrp="1"/>
          </p:cNvSpPr>
          <p:nvPr>
            <p:ph type="body" idx="1"/>
          </p:nvPr>
        </p:nvSpPr>
        <p:spPr/>
        <p:txBody>
          <a:bodyPr/>
          <a:lstStyle/>
          <a:p>
            <a:r>
              <a:rPr lang="ja-JP" altLang="en-US" dirty="0"/>
              <a:t>結果のまとめと今後の発展</a:t>
            </a:r>
          </a:p>
        </p:txBody>
      </p:sp>
      <p:sp>
        <p:nvSpPr>
          <p:cNvPr id="2" name="フッター プレースホルダー 1">
            <a:extLst>
              <a:ext uri="{FF2B5EF4-FFF2-40B4-BE49-F238E27FC236}">
                <a16:creationId xmlns:a16="http://schemas.microsoft.com/office/drawing/2014/main" id="{9F5F8B9B-2C03-80E9-EE15-DC9EE3A996B0}"/>
              </a:ext>
            </a:extLst>
          </p:cNvPr>
          <p:cNvSpPr>
            <a:spLocks noGrp="1"/>
          </p:cNvSpPr>
          <p:nvPr>
            <p:ph type="ftr" sz="quarter" idx="4294967295"/>
          </p:nvPr>
        </p:nvSpPr>
        <p:spPr>
          <a:xfrm>
            <a:off x="0" y="6356350"/>
            <a:ext cx="4114800" cy="365125"/>
          </a:xfrm>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23C4417-9171-BDB3-16CA-1163D98D0B7B}"/>
              </a:ext>
            </a:extLst>
          </p:cNvPr>
          <p:cNvSpPr>
            <a:spLocks noGrp="1"/>
          </p:cNvSpPr>
          <p:nvPr>
            <p:ph type="sldNum" sz="quarter" idx="4294967295"/>
          </p:nvPr>
        </p:nvSpPr>
        <p:spPr>
          <a:xfrm>
            <a:off x="11452225" y="6356350"/>
            <a:ext cx="739775" cy="365125"/>
          </a:xfrm>
        </p:spPr>
        <p:txBody>
          <a:bodyPr/>
          <a:lstStyle/>
          <a:p>
            <a:fld id="{8699F50C-BE38-4BD0-BA84-9B090E1F2B9B}" type="slidenum">
              <a:rPr lang="en-US" altLang="ja-JP" smtClean="0"/>
              <a:pPr/>
              <a:t>26</a:t>
            </a:fld>
            <a:endParaRPr lang="ja-JP" altLang="en-US" dirty="0"/>
          </a:p>
        </p:txBody>
      </p:sp>
    </p:spTree>
    <p:extLst>
      <p:ext uri="{BB962C8B-B14F-4D97-AF65-F5344CB8AC3E}">
        <p14:creationId xmlns:p14="http://schemas.microsoft.com/office/powerpoint/2010/main" val="4104188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DD935A4-1A78-2C33-DBA8-CF1BE8A0F34F}"/>
              </a:ext>
            </a:extLst>
          </p:cNvPr>
          <p:cNvSpPr>
            <a:spLocks noGrp="1"/>
          </p:cNvSpPr>
          <p:nvPr>
            <p:ph type="title"/>
          </p:nvPr>
        </p:nvSpPr>
        <p:spPr/>
        <p:txBody>
          <a:bodyPr/>
          <a:lstStyle/>
          <a:p>
            <a:r>
              <a:rPr lang="ja-JP" altLang="en-US" dirty="0"/>
              <a:t>まとめ</a:t>
            </a:r>
          </a:p>
        </p:txBody>
      </p:sp>
      <p:sp>
        <p:nvSpPr>
          <p:cNvPr id="5" name="コンテンツ プレースホルダー 4">
            <a:extLst>
              <a:ext uri="{FF2B5EF4-FFF2-40B4-BE49-F238E27FC236}">
                <a16:creationId xmlns:a16="http://schemas.microsoft.com/office/drawing/2014/main" id="{4C234491-BE68-A5B2-B0B1-CCC7A504DB02}"/>
              </a:ext>
            </a:extLst>
          </p:cNvPr>
          <p:cNvSpPr>
            <a:spLocks noGrp="1"/>
          </p:cNvSpPr>
          <p:nvPr>
            <p:ph idx="1"/>
          </p:nvPr>
        </p:nvSpPr>
        <p:spPr>
          <a:xfrm>
            <a:off x="518678" y="1356997"/>
            <a:ext cx="10835122" cy="4505039"/>
          </a:xfrm>
        </p:spPr>
        <p:txBody>
          <a:bodyPr anchor="ctr"/>
          <a:lstStyle/>
          <a:p>
            <a:r>
              <a:rPr lang="ja-JP" altLang="en-US" dirty="0"/>
              <a:t>研究結果</a:t>
            </a:r>
            <a:endParaRPr lang="en-US" altLang="ja-JP" dirty="0"/>
          </a:p>
          <a:p>
            <a:pPr lvl="1"/>
            <a:r>
              <a:rPr lang="ja-JP" altLang="en-US" dirty="0"/>
              <a:t>人工知能にドロケーを学習させる研究を行った。その結果、警官側と犯人側それぞれ　　固有の戦略を獲得したと思われる場面を確認した。</a:t>
            </a:r>
            <a:endParaRPr lang="en-US" altLang="ja-JP" dirty="0"/>
          </a:p>
          <a:p>
            <a:pPr lvl="1"/>
            <a:r>
              <a:rPr lang="ja-JP" altLang="en-US" dirty="0"/>
              <a:t>学習開始直後は、ランダムに動き回るだけであったが時間経過とともに、牢屋の防衛や、捕獲された仲間を助けに行くといった場面が見え始め、次第にその目撃回数も増えていった。</a:t>
            </a:r>
            <a:endParaRPr lang="en-US" altLang="ja-JP" dirty="0"/>
          </a:p>
          <a:p>
            <a:pPr lvl="1"/>
            <a:r>
              <a:rPr lang="ja-JP" altLang="en-US" dirty="0"/>
              <a:t>時間はかかるが、チームとして協調して行動することが出来る可能性があることを示した。</a:t>
            </a:r>
            <a:endParaRPr lang="en-US" altLang="ja-JP" dirty="0"/>
          </a:p>
          <a:p>
            <a:pPr lvl="1"/>
            <a:r>
              <a:rPr lang="ja-JP" altLang="en-US" dirty="0"/>
              <a:t>警官側のエピソード終了処理がうまくできていなかった関係で、犯人側よりも学習の精度が落ちているかもしれない。</a:t>
            </a:r>
            <a:endParaRPr lang="en-US" altLang="ja-JP" dirty="0"/>
          </a:p>
        </p:txBody>
      </p:sp>
    </p:spTree>
    <p:extLst>
      <p:ext uri="{BB962C8B-B14F-4D97-AF65-F5344CB8AC3E}">
        <p14:creationId xmlns:p14="http://schemas.microsoft.com/office/powerpoint/2010/main" val="3187797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4F88145-2771-DF4D-1C78-BADE64643578}"/>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9186FA10-1993-D6BE-05FD-02312BFC8C28}"/>
              </a:ext>
            </a:extLst>
          </p:cNvPr>
          <p:cNvSpPr>
            <a:spLocks noGrp="1"/>
          </p:cNvSpPr>
          <p:nvPr>
            <p:ph type="sldNum" sz="quarter" idx="18"/>
          </p:nvPr>
        </p:nvSpPr>
        <p:spPr/>
        <p:txBody>
          <a:bodyPr/>
          <a:lstStyle/>
          <a:p>
            <a:fld id="{8699F50C-BE38-4BD0-BA84-9B090E1F2B9B}" type="slidenum">
              <a:rPr lang="en-US" altLang="ja-JP" smtClean="0"/>
              <a:pPr/>
              <a:t>28</a:t>
            </a:fld>
            <a:endParaRPr lang="ja-JP" altLang="en-US" dirty="0"/>
          </a:p>
        </p:txBody>
      </p:sp>
      <p:sp>
        <p:nvSpPr>
          <p:cNvPr id="4" name="タイトル 3">
            <a:extLst>
              <a:ext uri="{FF2B5EF4-FFF2-40B4-BE49-F238E27FC236}">
                <a16:creationId xmlns:a16="http://schemas.microsoft.com/office/drawing/2014/main" id="{192CC7BA-66FA-B0BA-35EC-70A307B6D1A5}"/>
              </a:ext>
            </a:extLst>
          </p:cNvPr>
          <p:cNvSpPr>
            <a:spLocks noGrp="1"/>
          </p:cNvSpPr>
          <p:nvPr>
            <p:ph type="title"/>
          </p:nvPr>
        </p:nvSpPr>
        <p:spPr/>
        <p:txBody>
          <a:bodyPr/>
          <a:lstStyle/>
          <a:p>
            <a:r>
              <a:rPr lang="ja-JP" altLang="en-US" dirty="0"/>
              <a:t>まとめ</a:t>
            </a:r>
            <a:endParaRPr kumimoji="1" lang="ja-JP" altLang="en-US" dirty="0"/>
          </a:p>
        </p:txBody>
      </p:sp>
      <p:sp>
        <p:nvSpPr>
          <p:cNvPr id="5" name="コンテンツ プレースホルダー 4">
            <a:extLst>
              <a:ext uri="{FF2B5EF4-FFF2-40B4-BE49-F238E27FC236}">
                <a16:creationId xmlns:a16="http://schemas.microsoft.com/office/drawing/2014/main" id="{BC3546AE-2D04-A11A-66DB-F8A0B7364841}"/>
              </a:ext>
            </a:extLst>
          </p:cNvPr>
          <p:cNvSpPr>
            <a:spLocks noGrp="1"/>
          </p:cNvSpPr>
          <p:nvPr>
            <p:ph idx="1"/>
          </p:nvPr>
        </p:nvSpPr>
        <p:spPr/>
        <p:txBody>
          <a:bodyPr anchor="ctr"/>
          <a:lstStyle/>
          <a:p>
            <a:r>
              <a:rPr lang="ja-JP" altLang="en-US" dirty="0"/>
              <a:t>今後の発展</a:t>
            </a:r>
            <a:endParaRPr lang="en-US" altLang="ja-JP" dirty="0"/>
          </a:p>
          <a:p>
            <a:pPr lvl="1"/>
            <a:r>
              <a:rPr lang="ja-JP" altLang="en-US" dirty="0"/>
              <a:t>統計情報の収集で、捕獲回数や、救出回数を表示させることが出来なかったので、　　　　　　　　　　　　　　　　　　　　　　　そのあたりの推移も確認したい。</a:t>
            </a:r>
            <a:endParaRPr lang="en-US" altLang="ja-JP" dirty="0"/>
          </a:p>
          <a:p>
            <a:pPr lvl="1"/>
            <a:r>
              <a:rPr lang="ja-JP" altLang="en-US" dirty="0"/>
              <a:t>今回は時間の関係で、現実のドロケーのような細かな動作を再現することができなかった。もっと現実に即した環境にした場合、</a:t>
            </a:r>
            <a:r>
              <a:rPr lang="en-US" altLang="ja-JP" dirty="0"/>
              <a:t>AI</a:t>
            </a:r>
            <a:r>
              <a:rPr lang="ja-JP" altLang="en-US" dirty="0"/>
              <a:t>がどのような判断をするのか観察したい。</a:t>
            </a:r>
            <a:endParaRPr lang="en-US" altLang="ja-JP" dirty="0"/>
          </a:p>
          <a:p>
            <a:pPr lvl="1"/>
            <a:r>
              <a:rPr lang="ja-JP" altLang="en-US" dirty="0"/>
              <a:t>今回の実験ではエージェントの動く速さは、</a:t>
            </a:r>
            <a:r>
              <a:rPr lang="en-US" altLang="ja-JP" dirty="0"/>
              <a:t>2</a:t>
            </a:r>
            <a:r>
              <a:rPr lang="ja-JP" altLang="en-US" dirty="0"/>
              <a:t>チームとも同じであるため、ここに差をつけた場合どのような変化が得られるか気になる。</a:t>
            </a:r>
            <a:endParaRPr lang="en-US" altLang="ja-JP" dirty="0"/>
          </a:p>
          <a:p>
            <a:pPr lvl="1"/>
            <a:r>
              <a:rPr lang="ja-JP" altLang="en-US" dirty="0"/>
              <a:t>ゲーム内に動かせるオブジェクトなどを追加して、それを活用した戦略がみられないか観察したい。</a:t>
            </a:r>
            <a:endParaRPr lang="en-US" altLang="ja-JP" dirty="0"/>
          </a:p>
          <a:p>
            <a:endParaRPr kumimoji="1" lang="ja-JP" altLang="en-US" dirty="0"/>
          </a:p>
        </p:txBody>
      </p:sp>
    </p:spTree>
    <p:extLst>
      <p:ext uri="{BB962C8B-B14F-4D97-AF65-F5344CB8AC3E}">
        <p14:creationId xmlns:p14="http://schemas.microsoft.com/office/powerpoint/2010/main" val="2834870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779E4E6A-689C-AEDC-FCE9-37AF9E7A129C}"/>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F9DCDE0-2A36-A1DE-BF6F-41318634599B}"/>
              </a:ext>
            </a:extLst>
          </p:cNvPr>
          <p:cNvSpPr>
            <a:spLocks noGrp="1"/>
          </p:cNvSpPr>
          <p:nvPr>
            <p:ph type="sldNum" sz="quarter" idx="18"/>
          </p:nvPr>
        </p:nvSpPr>
        <p:spPr/>
        <p:txBody>
          <a:bodyPr/>
          <a:lstStyle/>
          <a:p>
            <a:fld id="{8699F50C-BE38-4BD0-BA84-9B090E1F2B9B}" type="slidenum">
              <a:rPr lang="en-US" altLang="ja-JP" smtClean="0"/>
              <a:pPr/>
              <a:t>29</a:t>
            </a:fld>
            <a:endParaRPr lang="ja-JP" altLang="en-US" dirty="0"/>
          </a:p>
        </p:txBody>
      </p:sp>
      <p:sp>
        <p:nvSpPr>
          <p:cNvPr id="4" name="タイトル 3">
            <a:extLst>
              <a:ext uri="{FF2B5EF4-FFF2-40B4-BE49-F238E27FC236}">
                <a16:creationId xmlns:a16="http://schemas.microsoft.com/office/drawing/2014/main" id="{2EB3542E-2266-50F8-1E39-57075929ED32}"/>
              </a:ext>
            </a:extLst>
          </p:cNvPr>
          <p:cNvSpPr>
            <a:spLocks noGrp="1"/>
          </p:cNvSpPr>
          <p:nvPr>
            <p:ph type="title"/>
          </p:nvPr>
        </p:nvSpPr>
        <p:spPr/>
        <p:txBody>
          <a:bodyPr/>
          <a:lstStyle/>
          <a:p>
            <a:r>
              <a:rPr kumimoji="1" lang="ja-JP" altLang="en-US" dirty="0"/>
              <a:t>付録</a:t>
            </a:r>
          </a:p>
        </p:txBody>
      </p:sp>
      <p:sp>
        <p:nvSpPr>
          <p:cNvPr id="5" name="コンテンツ プレースホルダー 4">
            <a:extLst>
              <a:ext uri="{FF2B5EF4-FFF2-40B4-BE49-F238E27FC236}">
                <a16:creationId xmlns:a16="http://schemas.microsoft.com/office/drawing/2014/main" id="{37773611-77D5-EBD9-A9EC-33B65BED1AE0}"/>
              </a:ext>
            </a:extLst>
          </p:cNvPr>
          <p:cNvSpPr>
            <a:spLocks noGrp="1"/>
          </p:cNvSpPr>
          <p:nvPr>
            <p:ph idx="1"/>
          </p:nvPr>
        </p:nvSpPr>
        <p:spPr/>
        <p:txBody>
          <a:bodyPr/>
          <a:lstStyle/>
          <a:p>
            <a:r>
              <a:rPr lang="ja-JP" altLang="en-US" dirty="0"/>
              <a:t>本研究のソース</a:t>
            </a:r>
            <a:r>
              <a:rPr lang="en-US" altLang="ja-JP" dirty="0"/>
              <a:t>(</a:t>
            </a:r>
            <a:r>
              <a:rPr lang="ja-JP" altLang="en-US" dirty="0"/>
              <a:t>順次更新</a:t>
            </a:r>
            <a:r>
              <a:rPr lang="en-US" altLang="ja-JP" dirty="0"/>
              <a:t>)</a:t>
            </a:r>
          </a:p>
          <a:p>
            <a:pPr lvl="1"/>
            <a:r>
              <a:rPr kumimoji="1" lang="en-US" altLang="ja-JP" dirty="0"/>
              <a:t>GitHub</a:t>
            </a:r>
            <a:r>
              <a:rPr kumimoji="1" lang="ja-JP" altLang="en-US" dirty="0"/>
              <a:t>：</a:t>
            </a:r>
            <a:r>
              <a:rPr kumimoji="1" lang="en-US" altLang="ja-JP" dirty="0">
                <a:hlinkClick r:id="rId2"/>
              </a:rPr>
              <a:t>https://github.com/tsyu12345/NU-GraduateReport</a:t>
            </a:r>
            <a:endParaRPr kumimoji="1" lang="en-US" altLang="ja-JP" dirty="0"/>
          </a:p>
          <a:p>
            <a:pPr lvl="1"/>
            <a:r>
              <a:rPr lang="en-US" altLang="ja-JP" dirty="0"/>
              <a:t>Google Drive</a:t>
            </a:r>
            <a:r>
              <a:rPr lang="ja-JP" altLang="en-US" dirty="0"/>
              <a:t>：</a:t>
            </a:r>
            <a:r>
              <a:rPr lang="en-US" altLang="ja-JP" dirty="0">
                <a:hlinkClick r:id="rId3"/>
              </a:rPr>
              <a:t>https://drive.google.com/drive/folders/105X6PLNFee3XO4Cz308T_qNWFdFSix62?usp=sharing</a:t>
            </a:r>
            <a:endParaRPr lang="en-US" altLang="ja-JP" dirty="0"/>
          </a:p>
          <a:p>
            <a:r>
              <a:rPr kumimoji="1" lang="ja-JP" altLang="en-US" dirty="0"/>
              <a:t>使用言語等のバージョン</a:t>
            </a:r>
            <a:endParaRPr kumimoji="1" lang="en-US" altLang="ja-JP" dirty="0"/>
          </a:p>
          <a:p>
            <a:pPr lvl="1"/>
            <a:r>
              <a:rPr lang="en-US" altLang="ja-JP" dirty="0"/>
              <a:t>Unity 2021.3.14f1</a:t>
            </a:r>
          </a:p>
          <a:p>
            <a:pPr lvl="1"/>
            <a:r>
              <a:rPr kumimoji="1" lang="en-US" altLang="ja-JP" dirty="0"/>
              <a:t>ML-Agents 0.30.0</a:t>
            </a:r>
          </a:p>
          <a:p>
            <a:pPr lvl="1"/>
            <a:r>
              <a:rPr lang="en-US" altLang="ja-JP" dirty="0"/>
              <a:t>Python 3.9.6</a:t>
            </a:r>
            <a:endParaRPr kumimoji="1" lang="en-US" altLang="ja-JP" dirty="0"/>
          </a:p>
          <a:p>
            <a:pPr lvl="1"/>
            <a:r>
              <a:rPr lang="en-US" altLang="ja-JP" dirty="0" err="1"/>
              <a:t>PyTorch</a:t>
            </a:r>
            <a:r>
              <a:rPr lang="en-US" altLang="ja-JP" dirty="0"/>
              <a:t> 1.13.0</a:t>
            </a:r>
          </a:p>
          <a:p>
            <a:pPr lvl="1"/>
            <a:endParaRPr kumimoji="1" lang="ja-JP" altLang="en-US" dirty="0"/>
          </a:p>
        </p:txBody>
      </p:sp>
    </p:spTree>
    <p:extLst>
      <p:ext uri="{BB962C8B-B14F-4D97-AF65-F5344CB8AC3E}">
        <p14:creationId xmlns:p14="http://schemas.microsoft.com/office/powerpoint/2010/main" val="423856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91CA16A-993E-43BA-BDDC-9E427CF951B2}"/>
              </a:ext>
            </a:extLst>
          </p:cNvPr>
          <p:cNvSpPr>
            <a:spLocks noGrp="1"/>
          </p:cNvSpPr>
          <p:nvPr>
            <p:ph type="title"/>
          </p:nvPr>
        </p:nvSpPr>
        <p:spPr/>
        <p:txBody>
          <a:bodyPr rtlCol="0"/>
          <a:lstStyle/>
          <a:p>
            <a:pPr marL="457200" indent="-457200">
              <a:buFont typeface="+mj-lt"/>
              <a:buAutoNum type="arabicPeriod"/>
            </a:pPr>
            <a:r>
              <a:rPr lang="ja-JP" altLang="en-US" dirty="0"/>
              <a:t>研究概要</a:t>
            </a:r>
            <a:endParaRPr lang="en-US" altLang="ja-JP" dirty="0"/>
          </a:p>
        </p:txBody>
      </p:sp>
      <p:sp>
        <p:nvSpPr>
          <p:cNvPr id="5" name="テキスト プレースホルダー 4">
            <a:extLst>
              <a:ext uri="{FF2B5EF4-FFF2-40B4-BE49-F238E27FC236}">
                <a16:creationId xmlns:a16="http://schemas.microsoft.com/office/drawing/2014/main" id="{F063A021-7C19-4C85-B48B-EFEA732C1906}"/>
              </a:ext>
            </a:extLst>
          </p:cNvPr>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研究目的と先行研究の紹介</a:t>
            </a:r>
          </a:p>
        </p:txBody>
      </p:sp>
    </p:spTree>
    <p:extLst>
      <p:ext uri="{BB962C8B-B14F-4D97-AF65-F5344CB8AC3E}">
        <p14:creationId xmlns:p14="http://schemas.microsoft.com/office/powerpoint/2010/main" val="4292661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1F0BE29-0FF3-8EEB-D586-720867FB82A3}"/>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EC6620CC-4B01-FA8C-6E37-29CBA56E21B0}"/>
              </a:ext>
            </a:extLst>
          </p:cNvPr>
          <p:cNvSpPr>
            <a:spLocks noGrp="1"/>
          </p:cNvSpPr>
          <p:nvPr>
            <p:ph type="sldNum" sz="quarter" idx="18"/>
          </p:nvPr>
        </p:nvSpPr>
        <p:spPr/>
        <p:txBody>
          <a:bodyPr/>
          <a:lstStyle/>
          <a:p>
            <a:fld id="{8699F50C-BE38-4BD0-BA84-9B090E1F2B9B}" type="slidenum">
              <a:rPr lang="en-US" altLang="ja-JP" smtClean="0"/>
              <a:pPr/>
              <a:t>30</a:t>
            </a:fld>
            <a:endParaRPr lang="ja-JP" altLang="en-US" dirty="0"/>
          </a:p>
        </p:txBody>
      </p:sp>
      <p:sp>
        <p:nvSpPr>
          <p:cNvPr id="4" name="タイトル 3">
            <a:extLst>
              <a:ext uri="{FF2B5EF4-FFF2-40B4-BE49-F238E27FC236}">
                <a16:creationId xmlns:a16="http://schemas.microsoft.com/office/drawing/2014/main" id="{31A379CD-F30E-A8C7-37BA-F9CF2684CB4D}"/>
              </a:ext>
            </a:extLst>
          </p:cNvPr>
          <p:cNvSpPr>
            <a:spLocks noGrp="1"/>
          </p:cNvSpPr>
          <p:nvPr>
            <p:ph type="title"/>
          </p:nvPr>
        </p:nvSpPr>
        <p:spPr/>
        <p:txBody>
          <a:bodyPr/>
          <a:lstStyle/>
          <a:p>
            <a:r>
              <a:rPr lang="ja-JP" altLang="en-US" dirty="0"/>
              <a:t>参考文献とリンク</a:t>
            </a:r>
            <a:endParaRPr kumimoji="1" lang="ja-JP" altLang="en-US" dirty="0"/>
          </a:p>
        </p:txBody>
      </p:sp>
      <p:sp>
        <p:nvSpPr>
          <p:cNvPr id="5" name="コンテンツ プレースホルダー 4">
            <a:extLst>
              <a:ext uri="{FF2B5EF4-FFF2-40B4-BE49-F238E27FC236}">
                <a16:creationId xmlns:a16="http://schemas.microsoft.com/office/drawing/2014/main" id="{54CBD877-6F48-91CF-422F-33300BC69477}"/>
              </a:ext>
            </a:extLst>
          </p:cNvPr>
          <p:cNvSpPr>
            <a:spLocks noGrp="1"/>
          </p:cNvSpPr>
          <p:nvPr>
            <p:ph idx="1"/>
          </p:nvPr>
        </p:nvSpPr>
        <p:spPr/>
        <p:txBody>
          <a:bodyPr/>
          <a:lstStyle/>
          <a:p>
            <a:endParaRPr kumimoji="1" lang="en-US" altLang="ja-JP" dirty="0"/>
          </a:p>
          <a:p>
            <a:r>
              <a:rPr kumimoji="1" lang="en-US" altLang="ja-JP" dirty="0"/>
              <a:t>1.2 </a:t>
            </a:r>
            <a:r>
              <a:rPr kumimoji="1" lang="ja-JP" altLang="en-US" dirty="0"/>
              <a:t>先行研究紹介</a:t>
            </a:r>
            <a:endParaRPr kumimoji="1" lang="en-US" altLang="ja-JP" dirty="0"/>
          </a:p>
          <a:p>
            <a:pPr lvl="1"/>
            <a:r>
              <a:rPr lang="en-US" altLang="ja-JP" dirty="0"/>
              <a:t>※1 </a:t>
            </a:r>
          </a:p>
          <a:p>
            <a:pPr lvl="2"/>
            <a:r>
              <a:rPr lang="en-US" altLang="ja-JP" dirty="0"/>
              <a:t>Bowen Baker, Ingmar </a:t>
            </a:r>
            <a:r>
              <a:rPr lang="en-US" altLang="ja-JP" dirty="0" err="1"/>
              <a:t>Kanitscheider</a:t>
            </a:r>
            <a:r>
              <a:rPr lang="en-US" altLang="ja-JP" dirty="0"/>
              <a:t>, Todor Markov, Yi Wu, Glenn Powell,                               Bob McGrew, Igor </a:t>
            </a:r>
            <a:r>
              <a:rPr lang="en-US" altLang="ja-JP" dirty="0" err="1"/>
              <a:t>Mordatch</a:t>
            </a:r>
            <a:endParaRPr lang="en-US" altLang="ja-JP" dirty="0"/>
          </a:p>
          <a:p>
            <a:pPr lvl="2"/>
            <a:r>
              <a:rPr lang="en-US" altLang="ja-JP" dirty="0"/>
              <a:t>“EMERGENT TOOL USE FROM MULTI-AGENT AUTOCURRICULA ”</a:t>
            </a:r>
          </a:p>
          <a:p>
            <a:pPr lvl="2"/>
            <a:r>
              <a:rPr lang="en-US" altLang="ja-JP" dirty="0"/>
              <a:t>ICLR 2020, 2020-02-11, 28p.</a:t>
            </a:r>
          </a:p>
          <a:p>
            <a:r>
              <a:rPr lang="en-US" altLang="ja-JP" dirty="0"/>
              <a:t>2.3 </a:t>
            </a:r>
            <a:r>
              <a:rPr lang="ja-JP" altLang="en-US" dirty="0"/>
              <a:t>学習アルゴリズムについて</a:t>
            </a:r>
            <a:endParaRPr kumimoji="1" lang="en-US" altLang="ja-JP" dirty="0"/>
          </a:p>
          <a:p>
            <a:pPr lvl="1"/>
            <a:r>
              <a:rPr kumimoji="1" lang="en-US" altLang="ja-JP" dirty="0"/>
              <a:t>※2 </a:t>
            </a:r>
          </a:p>
          <a:p>
            <a:pPr lvl="2"/>
            <a:r>
              <a:rPr kumimoji="1" lang="ja-JP" altLang="en-US" dirty="0"/>
              <a:t>石原 正貴</a:t>
            </a:r>
            <a:r>
              <a:rPr lang="ja-JP" altLang="en-US" dirty="0"/>
              <a:t>　</a:t>
            </a:r>
            <a:endParaRPr lang="en-US" altLang="ja-JP" dirty="0"/>
          </a:p>
          <a:p>
            <a:pPr lvl="2"/>
            <a:r>
              <a:rPr lang="en-US" altLang="ja-JP" dirty="0"/>
              <a:t>“</a:t>
            </a:r>
            <a:r>
              <a:rPr kumimoji="1" lang="ja-JP" altLang="en-US" dirty="0"/>
              <a:t>エージェントの増減に対応可能なマルチエージェント強化学習アルゴリズム</a:t>
            </a:r>
            <a:r>
              <a:rPr kumimoji="1" lang="en-US" altLang="ja-JP" dirty="0"/>
              <a:t>”      </a:t>
            </a:r>
          </a:p>
          <a:p>
            <a:pPr lvl="2"/>
            <a:r>
              <a:rPr kumimoji="1" lang="en-US" altLang="ja-JP" dirty="0"/>
              <a:t>AI-SCHOLAR 2022-10-07</a:t>
            </a:r>
            <a:r>
              <a:rPr lang="ja-JP" altLang="en-US" dirty="0"/>
              <a:t> </a:t>
            </a:r>
            <a:r>
              <a:rPr lang="en-US" altLang="ja-JP" dirty="0"/>
              <a:t>(2023-01-26)</a:t>
            </a:r>
            <a:r>
              <a:rPr lang="ja-JP" altLang="en-US" dirty="0"/>
              <a:t>　　　　　　　　　　　　　　　　　　　　　　　　　　　　　　　　　　　　　　　　　　　　　　　　　　　　　　</a:t>
            </a:r>
            <a:endParaRPr lang="en-US" altLang="ja-JP" dirty="0"/>
          </a:p>
          <a:p>
            <a:pPr lvl="2"/>
            <a:r>
              <a:rPr lang="en-US" altLang="ja-JP" dirty="0">
                <a:hlinkClick r:id="rId2"/>
              </a:rPr>
              <a:t>https://ai-scholar.tech/articles/reinforcement-learning/MA-POCA</a:t>
            </a:r>
            <a:endParaRPr kumimoji="1" lang="ja-JP" altLang="en-US" dirty="0"/>
          </a:p>
        </p:txBody>
      </p:sp>
    </p:spTree>
    <p:extLst>
      <p:ext uri="{BB962C8B-B14F-4D97-AF65-F5344CB8AC3E}">
        <p14:creationId xmlns:p14="http://schemas.microsoft.com/office/powerpoint/2010/main" val="2704562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六角形 18" descr="画像アクセントの中心に濃い単色の六角形">
            <a:extLst>
              <a:ext uri="{FF2B5EF4-FFF2-40B4-BE49-F238E27FC236}">
                <a16:creationId xmlns:a16="http://schemas.microsoft.com/office/drawing/2014/main"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p:grpSp>
        <p:nvGrpSpPr>
          <p:cNvPr id="20" name="グループ 19" descr="会社の頭文字と名前、グループ化されたテキスト">
            <a:extLst>
              <a:ext uri="{FF2B5EF4-FFF2-40B4-BE49-F238E27FC236}">
                <a16:creationId xmlns:a16="http://schemas.microsoft.com/office/drawing/2014/main" id="{82C4EAC6-3E04-4614-86BA-A23C851754D9}"/>
              </a:ext>
            </a:extLst>
          </p:cNvPr>
          <p:cNvGrpSpPr/>
          <p:nvPr/>
        </p:nvGrpSpPr>
        <p:grpSpPr>
          <a:xfrm>
            <a:off x="2813804" y="2855631"/>
            <a:ext cx="2154821" cy="1103363"/>
            <a:chOff x="2813804" y="2902286"/>
            <a:chExt cx="2154821" cy="1103363"/>
          </a:xfrm>
        </p:grpSpPr>
        <p:sp>
          <p:nvSpPr>
            <p:cNvPr id="21" name="テキスト ボックス 20">
              <a:extLst>
                <a:ext uri="{FF2B5EF4-FFF2-40B4-BE49-F238E27FC236}">
                  <a16:creationId xmlns:a16="http://schemas.microsoft.com/office/drawing/2014/main" id="{A20626FA-81E3-4C45-BF2D-D52CF6D96238}"/>
                </a:ext>
              </a:extLst>
            </p:cNvPr>
            <p:cNvSpPr txBox="1"/>
            <p:nvPr/>
          </p:nvSpPr>
          <p:spPr>
            <a:xfrm>
              <a:off x="3238428" y="2902286"/>
              <a:ext cx="1236236" cy="1015663"/>
            </a:xfrm>
            <a:prstGeom prst="rect">
              <a:avLst/>
            </a:prstGeom>
            <a:noFill/>
          </p:spPr>
          <p:txBody>
            <a:bodyPr wrap="none" rtlCol="0">
              <a:spAutoFit/>
            </a:bodyPr>
            <a:lstStyle/>
            <a:p>
              <a:pPr rtl="0"/>
              <a:r>
                <a:rPr lang="en-US" altLang="ja-JP" sz="6000" b="1" dirty="0">
                  <a:solidFill>
                    <a:schemeClr val="bg1"/>
                  </a:solidFill>
                  <a:latin typeface="Meiryo UI" panose="020B0604030504040204" pitchFamily="50" charset="-128"/>
                  <a:ea typeface="Meiryo UI" panose="020B0604030504040204" pitchFamily="50" charset="-128"/>
                </a:rPr>
                <a:t>FR</a:t>
              </a:r>
            </a:p>
          </p:txBody>
        </p:sp>
        <p:sp>
          <p:nvSpPr>
            <p:cNvPr id="22" name="テキスト ボックス 21">
              <a:extLst>
                <a:ext uri="{FF2B5EF4-FFF2-40B4-BE49-F238E27FC236}">
                  <a16:creationId xmlns:a16="http://schemas.microsoft.com/office/drawing/2014/main" id="{D6E86452-6AEA-4380-9682-AB26317ADB62}"/>
                </a:ext>
              </a:extLst>
            </p:cNvPr>
            <p:cNvSpPr txBox="1"/>
            <p:nvPr/>
          </p:nvSpPr>
          <p:spPr>
            <a:xfrm>
              <a:off x="2813804" y="3713261"/>
              <a:ext cx="2154821" cy="292388"/>
            </a:xfrm>
            <a:prstGeom prst="rect">
              <a:avLst/>
            </a:prstGeom>
            <a:noFill/>
          </p:spPr>
          <p:txBody>
            <a:bodyPr wrap="none" rtlCol="0">
              <a:spAutoFit/>
            </a:bodyPr>
            <a:lstStyle/>
            <a:p>
              <a:pPr rtl="0"/>
              <a:r>
                <a:rPr lang="en-US" altLang="ja-JP" sz="1300" dirty="0">
                  <a:solidFill>
                    <a:schemeClr val="bg1"/>
                  </a:solidFill>
                  <a:latin typeface="Meiryo UI" panose="020B0604030504040204" pitchFamily="50" charset="-128"/>
                  <a:ea typeface="Meiryo UI" panose="020B0604030504040204" pitchFamily="50" charset="-128"/>
                  <a:cs typeface="Calibri Light" panose="020F0302020204030204" pitchFamily="34" charset="0"/>
                </a:rPr>
                <a:t>FABRIKAM RESIDENCES</a:t>
              </a:r>
            </a:p>
          </p:txBody>
        </p:sp>
      </p:grpSp>
      <p:pic>
        <p:nvPicPr>
          <p:cNvPr id="7" name="図プレースホルダー 6">
            <a:extLst>
              <a:ext uri="{FF2B5EF4-FFF2-40B4-BE49-F238E27FC236}">
                <a16:creationId xmlns:a16="http://schemas.microsoft.com/office/drawing/2014/main" id="{A10126D0-4F11-8D86-66C6-78E18411EDD0}"/>
              </a:ext>
            </a:extLst>
          </p:cNvPr>
          <p:cNvPicPr>
            <a:picLocks noGrp="1" noChangeAspect="1"/>
          </p:cNvPicPr>
          <p:nvPr>
            <p:ph type="pic" sz="quarter" idx="13"/>
          </p:nvPr>
        </p:nvPicPr>
        <p:blipFill>
          <a:blip r:embed="rId3"/>
          <a:srcRect l="29807" r="29807"/>
          <a:stretch/>
        </p:blipFill>
        <p:spPr/>
      </p:pic>
      <p:sp>
        <p:nvSpPr>
          <p:cNvPr id="8" name="タイトル 7">
            <a:extLst>
              <a:ext uri="{FF2B5EF4-FFF2-40B4-BE49-F238E27FC236}">
                <a16:creationId xmlns:a16="http://schemas.microsoft.com/office/drawing/2014/main" id="{8B6C5EAB-81FF-4827-A160-22F4363C611A}"/>
              </a:ext>
            </a:extLst>
          </p:cNvPr>
          <p:cNvSpPr>
            <a:spLocks noGrp="1"/>
          </p:cNvSpPr>
          <p:nvPr>
            <p:ph type="ctrTitle"/>
          </p:nvPr>
        </p:nvSpPr>
        <p:spPr/>
        <p:txBody>
          <a:bodyPr rtlCol="0"/>
          <a:lstStyle/>
          <a:p>
            <a:pPr rtl="0"/>
            <a:r>
              <a:rPr lang="ja-JP" altLang="en-US" b="0" dirty="0"/>
              <a:t>ご清聴　　　　　　　　　　　　　　　　　　　ありがとうございました。</a:t>
            </a:r>
            <a:endParaRPr lang="ja-JP" altLang="en-US" b="0" dirty="0">
              <a:latin typeface="Meiryo UI" panose="020B0604030504040204" pitchFamily="50" charset="-128"/>
              <a:ea typeface="Meiryo UI" panose="020B0604030504040204" pitchFamily="50" charset="-128"/>
            </a:endParaRPr>
          </a:p>
        </p:txBody>
      </p:sp>
      <p:sp>
        <p:nvSpPr>
          <p:cNvPr id="9" name="六角形 8" descr="画像アクセントの中心に濃い単色の六角形">
            <a:extLst>
              <a:ext uri="{FF2B5EF4-FFF2-40B4-BE49-F238E27FC236}">
                <a16:creationId xmlns:a16="http://schemas.microsoft.com/office/drawing/2014/main" id="{5DE59E83-2F32-4747-C580-4A8C9E1A3E67}"/>
              </a:ext>
            </a:extLst>
          </p:cNvPr>
          <p:cNvSpPr/>
          <p:nvPr/>
        </p:nvSpPr>
        <p:spPr>
          <a:xfrm rot="16200000">
            <a:off x="2650046" y="2397188"/>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EC08EBCC-86D3-E3D3-B119-D1D455A9051A}"/>
              </a:ext>
            </a:extLst>
          </p:cNvPr>
          <p:cNvSpPr txBox="1"/>
          <p:nvPr/>
        </p:nvSpPr>
        <p:spPr>
          <a:xfrm>
            <a:off x="3379491" y="2855631"/>
            <a:ext cx="954107" cy="1015663"/>
          </a:xfrm>
          <a:prstGeom prst="rect">
            <a:avLst/>
          </a:prstGeom>
          <a:noFill/>
        </p:spPr>
        <p:txBody>
          <a:bodyPr wrap="none" rtlCol="0">
            <a:spAutoFit/>
          </a:bodyPr>
          <a:lstStyle/>
          <a:p>
            <a:pPr algn="ctr" rtl="0"/>
            <a:r>
              <a:rPr lang="ja-JP" altLang="en-US" sz="6000" b="1" dirty="0">
                <a:solidFill>
                  <a:schemeClr val="bg1"/>
                </a:solidFill>
                <a:latin typeface="Meiryo UI" panose="020B0604030504040204" pitchFamily="50" charset="-128"/>
                <a:ea typeface="Meiryo UI" panose="020B0604030504040204" pitchFamily="50" charset="-128"/>
              </a:rPr>
              <a:t>終</a:t>
            </a:r>
            <a:endParaRPr lang="en-US" altLang="ja-JP" sz="6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955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C703AA2-70B8-5C45-9BAA-3905221E692F}"/>
              </a:ext>
            </a:extLst>
          </p:cNvPr>
          <p:cNvSpPr>
            <a:spLocks noGrp="1"/>
          </p:cNvSpPr>
          <p:nvPr>
            <p:ph type="title"/>
          </p:nvPr>
        </p:nvSpPr>
        <p:spPr/>
        <p:txBody>
          <a:bodyPr/>
          <a:lstStyle/>
          <a:p>
            <a:r>
              <a:rPr lang="en-US" altLang="ja-JP" dirty="0"/>
              <a:t>1.1 </a:t>
            </a:r>
            <a:r>
              <a:rPr lang="ja-JP" altLang="en-US" dirty="0"/>
              <a:t>研究概要説明</a:t>
            </a:r>
          </a:p>
        </p:txBody>
      </p:sp>
      <p:sp>
        <p:nvSpPr>
          <p:cNvPr id="6" name="コンテンツ プレースホルダー 5">
            <a:extLst>
              <a:ext uri="{FF2B5EF4-FFF2-40B4-BE49-F238E27FC236}">
                <a16:creationId xmlns:a16="http://schemas.microsoft.com/office/drawing/2014/main" id="{BDDF742D-DD53-6601-3A82-4A429C149FD1}"/>
              </a:ext>
            </a:extLst>
          </p:cNvPr>
          <p:cNvSpPr>
            <a:spLocks noGrp="1"/>
          </p:cNvSpPr>
          <p:nvPr>
            <p:ph idx="1"/>
          </p:nvPr>
        </p:nvSpPr>
        <p:spPr/>
        <p:txBody>
          <a:bodyPr anchor="ctr"/>
          <a:lstStyle/>
          <a:p>
            <a:r>
              <a:rPr lang="ja-JP" altLang="en-US" dirty="0"/>
              <a:t>やっている事：人工知能にドロケーを学習させる。</a:t>
            </a:r>
            <a:endParaRPr lang="en-US" altLang="ja-JP" dirty="0"/>
          </a:p>
          <a:p>
            <a:endParaRPr lang="en-US" altLang="ja-JP" dirty="0"/>
          </a:p>
          <a:p>
            <a:r>
              <a:rPr lang="ja-JP" altLang="en-US" dirty="0"/>
              <a:t>目的</a:t>
            </a:r>
            <a:endParaRPr lang="en-US" altLang="ja-JP" dirty="0"/>
          </a:p>
          <a:p>
            <a:pPr lvl="1"/>
            <a:r>
              <a:rPr lang="ja-JP" altLang="en-US" dirty="0"/>
              <a:t>各々の役割に応じて、適切な戦略行動をとることができるかを知る</a:t>
            </a:r>
            <a:endParaRPr lang="en-US" altLang="ja-JP" dirty="0"/>
          </a:p>
          <a:p>
            <a:pPr lvl="1"/>
            <a:r>
              <a:rPr lang="en-US" altLang="ja-JP" dirty="0"/>
              <a:t>AI</a:t>
            </a:r>
            <a:r>
              <a:rPr lang="ja-JP" altLang="en-US" dirty="0"/>
              <a:t>がドロケーを遊べるようになるまでどのくらいの期間を要するか観察する</a:t>
            </a:r>
            <a:endParaRPr lang="en-US" altLang="ja-JP" dirty="0"/>
          </a:p>
          <a:p>
            <a:pPr lvl="1"/>
            <a:r>
              <a:rPr lang="ja-JP" altLang="en-US" dirty="0"/>
              <a:t>個人レベルでの戦略だけでなく、チームとして戦略的に行動することを学習できるかを観察する。</a:t>
            </a:r>
            <a:endParaRPr lang="en-US" altLang="ja-JP" dirty="0"/>
          </a:p>
          <a:p>
            <a:pPr lvl="1"/>
            <a:endParaRPr lang="ja-JP" altLang="en-US" dirty="0"/>
          </a:p>
        </p:txBody>
      </p:sp>
    </p:spTree>
    <p:extLst>
      <p:ext uri="{BB962C8B-B14F-4D97-AF65-F5344CB8AC3E}">
        <p14:creationId xmlns:p14="http://schemas.microsoft.com/office/powerpoint/2010/main" val="291371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DE4641A-C6D4-375E-0A1A-1792D835E5F4}"/>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1E9CB99F-0317-1871-39DB-DEE52C87684D}"/>
              </a:ext>
            </a:extLst>
          </p:cNvPr>
          <p:cNvSpPr>
            <a:spLocks noGrp="1"/>
          </p:cNvSpPr>
          <p:nvPr>
            <p:ph type="sldNum" sz="quarter" idx="18"/>
          </p:nvPr>
        </p:nvSpPr>
        <p:spPr/>
        <p:txBody>
          <a:bodyPr/>
          <a:lstStyle/>
          <a:p>
            <a:fld id="{8699F50C-BE38-4BD0-BA84-9B090E1F2B9B}" type="slidenum">
              <a:rPr lang="en-US" altLang="ja-JP" smtClean="0"/>
              <a:pPr/>
              <a:t>5</a:t>
            </a:fld>
            <a:endParaRPr lang="ja-JP" altLang="en-US" dirty="0"/>
          </a:p>
        </p:txBody>
      </p:sp>
      <p:sp>
        <p:nvSpPr>
          <p:cNvPr id="4" name="タイトル 3">
            <a:extLst>
              <a:ext uri="{FF2B5EF4-FFF2-40B4-BE49-F238E27FC236}">
                <a16:creationId xmlns:a16="http://schemas.microsoft.com/office/drawing/2014/main" id="{48D3122A-5067-08A4-3607-2F6E744363D0}"/>
              </a:ext>
            </a:extLst>
          </p:cNvPr>
          <p:cNvSpPr>
            <a:spLocks noGrp="1"/>
          </p:cNvSpPr>
          <p:nvPr>
            <p:ph type="title"/>
          </p:nvPr>
        </p:nvSpPr>
        <p:spPr/>
        <p:txBody>
          <a:bodyPr/>
          <a:lstStyle/>
          <a:p>
            <a:r>
              <a:rPr kumimoji="1" lang="en-US" altLang="ja-JP" dirty="0"/>
              <a:t>1.2 </a:t>
            </a:r>
            <a:r>
              <a:rPr kumimoji="1" lang="ja-JP" altLang="en-US" dirty="0"/>
              <a:t>先行研究紹介</a:t>
            </a:r>
          </a:p>
        </p:txBody>
      </p:sp>
      <p:sp>
        <p:nvSpPr>
          <p:cNvPr id="5" name="コンテンツ プレースホルダー 4">
            <a:extLst>
              <a:ext uri="{FF2B5EF4-FFF2-40B4-BE49-F238E27FC236}">
                <a16:creationId xmlns:a16="http://schemas.microsoft.com/office/drawing/2014/main" id="{81384A17-F1D2-CC78-D216-E5B3AF8DFA92}"/>
              </a:ext>
            </a:extLst>
          </p:cNvPr>
          <p:cNvSpPr>
            <a:spLocks noGrp="1"/>
          </p:cNvSpPr>
          <p:nvPr>
            <p:ph idx="1"/>
          </p:nvPr>
        </p:nvSpPr>
        <p:spPr/>
        <p:txBody>
          <a:bodyPr anchor="ctr"/>
          <a:lstStyle/>
          <a:p>
            <a:r>
              <a:rPr kumimoji="1" lang="en-US" altLang="ja-JP" dirty="0"/>
              <a:t>2019</a:t>
            </a:r>
            <a:r>
              <a:rPr kumimoji="1" lang="ja-JP" altLang="en-US" dirty="0"/>
              <a:t>年に米国の</a:t>
            </a:r>
            <a:r>
              <a:rPr kumimoji="1" lang="en-US" altLang="ja-JP" dirty="0"/>
              <a:t>AI</a:t>
            </a:r>
            <a:r>
              <a:rPr kumimoji="1" lang="ja-JP" altLang="en-US" dirty="0"/>
              <a:t>研究機関</a:t>
            </a:r>
            <a:r>
              <a:rPr kumimoji="1" lang="en-US" altLang="ja-JP" dirty="0"/>
              <a:t>Open AI</a:t>
            </a:r>
            <a:r>
              <a:rPr kumimoji="1" lang="ja-JP" altLang="en-US" dirty="0"/>
              <a:t>により発表された「かくれんぼ</a:t>
            </a:r>
            <a:r>
              <a:rPr kumimoji="1" lang="en-US" altLang="ja-JP" dirty="0"/>
              <a:t>AI</a:t>
            </a:r>
            <a:r>
              <a:rPr kumimoji="1" lang="ja-JP" altLang="en-US" dirty="0"/>
              <a:t>」が本研究を進めるきっかけ。</a:t>
            </a:r>
            <a:endParaRPr kumimoji="1" lang="en-US" altLang="ja-JP" dirty="0"/>
          </a:p>
          <a:p>
            <a:r>
              <a:rPr lang="en-US" altLang="ja-JP" dirty="0"/>
              <a:t>3D</a:t>
            </a:r>
            <a:r>
              <a:rPr lang="ja-JP" altLang="en-US" dirty="0"/>
              <a:t>の学習環境、鬼役のエージェント、逃げる役のエージェントを用意し、かくれんぼをさせた実験。</a:t>
            </a:r>
            <a:r>
              <a:rPr lang="en-US" altLang="ja-JP" sz="1000" dirty="0"/>
              <a:t>※</a:t>
            </a:r>
            <a:r>
              <a:rPr lang="ja-JP" altLang="en-US" sz="1000" dirty="0"/>
              <a:t>１</a:t>
            </a:r>
            <a:endParaRPr lang="en-US" altLang="ja-JP" sz="1000" dirty="0"/>
          </a:p>
          <a:p>
            <a:endParaRPr lang="en-US" altLang="ja-JP" dirty="0"/>
          </a:p>
          <a:p>
            <a:endParaRPr kumimoji="1" lang="ja-JP" altLang="en-US" dirty="0"/>
          </a:p>
        </p:txBody>
      </p:sp>
      <p:pic>
        <p:nvPicPr>
          <p:cNvPr id="6" name="図 5">
            <a:extLst>
              <a:ext uri="{FF2B5EF4-FFF2-40B4-BE49-F238E27FC236}">
                <a16:creationId xmlns:a16="http://schemas.microsoft.com/office/drawing/2014/main" id="{69D1603A-4C29-AC3D-30BF-1EA5A9D8C2F5}"/>
              </a:ext>
            </a:extLst>
          </p:cNvPr>
          <p:cNvPicPr>
            <a:picLocks noChangeAspect="1"/>
          </p:cNvPicPr>
          <p:nvPr/>
        </p:nvPicPr>
        <p:blipFill>
          <a:blip r:embed="rId2"/>
          <a:stretch>
            <a:fillRect/>
          </a:stretch>
        </p:blipFill>
        <p:spPr>
          <a:xfrm>
            <a:off x="2334555" y="4925216"/>
            <a:ext cx="3457575" cy="660083"/>
          </a:xfrm>
          <a:prstGeom prst="rect">
            <a:avLst/>
          </a:prstGeom>
        </p:spPr>
      </p:pic>
      <p:pic>
        <p:nvPicPr>
          <p:cNvPr id="7" name="図 6">
            <a:extLst>
              <a:ext uri="{FF2B5EF4-FFF2-40B4-BE49-F238E27FC236}">
                <a16:creationId xmlns:a16="http://schemas.microsoft.com/office/drawing/2014/main" id="{22113BBB-84E7-74B2-FC85-3ECD3906489F}"/>
              </a:ext>
            </a:extLst>
          </p:cNvPr>
          <p:cNvPicPr>
            <a:picLocks noChangeAspect="1"/>
          </p:cNvPicPr>
          <p:nvPr/>
        </p:nvPicPr>
        <p:blipFill>
          <a:blip r:embed="rId3"/>
          <a:stretch>
            <a:fillRect/>
          </a:stretch>
        </p:blipFill>
        <p:spPr>
          <a:xfrm>
            <a:off x="6096000" y="4348187"/>
            <a:ext cx="3225143" cy="1814143"/>
          </a:xfrm>
          <a:prstGeom prst="rect">
            <a:avLst/>
          </a:prstGeom>
        </p:spPr>
      </p:pic>
    </p:spTree>
    <p:extLst>
      <p:ext uri="{BB962C8B-B14F-4D97-AF65-F5344CB8AC3E}">
        <p14:creationId xmlns:p14="http://schemas.microsoft.com/office/powerpoint/2010/main" val="2111083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B007275-5E4E-FECD-6720-95D2B6C5A54A}"/>
              </a:ext>
            </a:extLst>
          </p:cNvPr>
          <p:cNvSpPr>
            <a:spLocks noGrp="1"/>
          </p:cNvSpPr>
          <p:nvPr>
            <p:ph type="title"/>
          </p:nvPr>
        </p:nvSpPr>
        <p:spPr/>
        <p:txBody>
          <a:bodyPr/>
          <a:lstStyle/>
          <a:p>
            <a:r>
              <a:rPr lang="en-US" altLang="ja-JP" dirty="0"/>
              <a:t>2.</a:t>
            </a:r>
            <a:r>
              <a:rPr lang="ja-JP" altLang="en-US" dirty="0"/>
              <a:t>研究内容</a:t>
            </a:r>
          </a:p>
        </p:txBody>
      </p:sp>
      <p:sp>
        <p:nvSpPr>
          <p:cNvPr id="7" name="テキスト プレースホルダー 6">
            <a:extLst>
              <a:ext uri="{FF2B5EF4-FFF2-40B4-BE49-F238E27FC236}">
                <a16:creationId xmlns:a16="http://schemas.microsoft.com/office/drawing/2014/main" id="{95CA0768-9123-9DA6-9156-4D34D8A11640}"/>
              </a:ext>
            </a:extLst>
          </p:cNvPr>
          <p:cNvSpPr>
            <a:spLocks noGrp="1"/>
          </p:cNvSpPr>
          <p:nvPr>
            <p:ph type="body" idx="1"/>
          </p:nvPr>
        </p:nvSpPr>
        <p:spPr/>
        <p:txBody>
          <a:bodyPr/>
          <a:lstStyle/>
          <a:p>
            <a:r>
              <a:rPr lang="ja-JP" altLang="en-US" dirty="0"/>
              <a:t>研究内容の具体的な説明</a:t>
            </a:r>
          </a:p>
        </p:txBody>
      </p:sp>
      <p:sp>
        <p:nvSpPr>
          <p:cNvPr id="2" name="フッター プレースホルダー 1">
            <a:extLst>
              <a:ext uri="{FF2B5EF4-FFF2-40B4-BE49-F238E27FC236}">
                <a16:creationId xmlns:a16="http://schemas.microsoft.com/office/drawing/2014/main" id="{F9EDEC76-17A1-D90A-DBCE-6BE9B6002F9B}"/>
              </a:ext>
            </a:extLst>
          </p:cNvPr>
          <p:cNvSpPr>
            <a:spLocks noGrp="1"/>
          </p:cNvSpPr>
          <p:nvPr>
            <p:ph type="ftr" sz="quarter" idx="4294967295"/>
          </p:nvPr>
        </p:nvSpPr>
        <p:spPr>
          <a:xfrm>
            <a:off x="0" y="6356350"/>
            <a:ext cx="4114800" cy="365125"/>
          </a:xfrm>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1BE7E1E6-6536-B31B-2758-8F493F08D10F}"/>
              </a:ext>
            </a:extLst>
          </p:cNvPr>
          <p:cNvSpPr>
            <a:spLocks noGrp="1"/>
          </p:cNvSpPr>
          <p:nvPr>
            <p:ph type="sldNum" sz="quarter" idx="4294967295"/>
          </p:nvPr>
        </p:nvSpPr>
        <p:spPr>
          <a:xfrm>
            <a:off x="11452225" y="6356350"/>
            <a:ext cx="739775" cy="365125"/>
          </a:xfrm>
        </p:spPr>
        <p:txBody>
          <a:bodyPr/>
          <a:lstStyle/>
          <a:p>
            <a:fld id="{8699F50C-BE38-4BD0-BA84-9B090E1F2B9B}" type="slidenum">
              <a:rPr lang="en-US" altLang="ja-JP" smtClean="0"/>
              <a:pPr/>
              <a:t>6</a:t>
            </a:fld>
            <a:endParaRPr lang="ja-JP" altLang="en-US" dirty="0"/>
          </a:p>
        </p:txBody>
      </p:sp>
    </p:spTree>
    <p:extLst>
      <p:ext uri="{BB962C8B-B14F-4D97-AF65-F5344CB8AC3E}">
        <p14:creationId xmlns:p14="http://schemas.microsoft.com/office/powerpoint/2010/main" val="1683085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0877117-D66A-CBD1-873D-2AAB1B254895}"/>
              </a:ext>
            </a:extLst>
          </p:cNvPr>
          <p:cNvSpPr>
            <a:spLocks noGrp="1"/>
          </p:cNvSpPr>
          <p:nvPr>
            <p:ph type="title"/>
          </p:nvPr>
        </p:nvSpPr>
        <p:spPr/>
        <p:txBody>
          <a:bodyPr>
            <a:normAutofit fontScale="90000"/>
          </a:bodyPr>
          <a:lstStyle/>
          <a:p>
            <a:r>
              <a:rPr lang="en-US" altLang="ja-JP" dirty="0"/>
              <a:t>2.1 </a:t>
            </a:r>
            <a:r>
              <a:rPr lang="ja-JP" altLang="en-US" dirty="0"/>
              <a:t>使用技術：言語やライブラリなど</a:t>
            </a:r>
          </a:p>
        </p:txBody>
      </p:sp>
      <p:sp>
        <p:nvSpPr>
          <p:cNvPr id="10" name="テキスト プレースホルダー 9">
            <a:extLst>
              <a:ext uri="{FF2B5EF4-FFF2-40B4-BE49-F238E27FC236}">
                <a16:creationId xmlns:a16="http://schemas.microsoft.com/office/drawing/2014/main" id="{DFF48E4F-5344-5CDD-5B83-BD44EF3E31CB}"/>
              </a:ext>
            </a:extLst>
          </p:cNvPr>
          <p:cNvSpPr>
            <a:spLocks noGrp="1"/>
          </p:cNvSpPr>
          <p:nvPr>
            <p:ph type="body" idx="1"/>
          </p:nvPr>
        </p:nvSpPr>
        <p:spPr/>
        <p:txBody>
          <a:bodyPr/>
          <a:lstStyle/>
          <a:p>
            <a:r>
              <a:rPr lang="ja-JP" altLang="en-US" dirty="0"/>
              <a:t>全体的な製作面</a:t>
            </a:r>
          </a:p>
        </p:txBody>
      </p:sp>
      <p:sp>
        <p:nvSpPr>
          <p:cNvPr id="11" name="テキスト プレースホルダー 10">
            <a:extLst>
              <a:ext uri="{FF2B5EF4-FFF2-40B4-BE49-F238E27FC236}">
                <a16:creationId xmlns:a16="http://schemas.microsoft.com/office/drawing/2014/main" id="{5624AB7E-2201-C029-BE54-48CAA9349F9C}"/>
              </a:ext>
            </a:extLst>
          </p:cNvPr>
          <p:cNvSpPr>
            <a:spLocks noGrp="1"/>
          </p:cNvSpPr>
          <p:nvPr>
            <p:ph type="body" sz="quarter" idx="3"/>
          </p:nvPr>
        </p:nvSpPr>
        <p:spPr/>
        <p:txBody>
          <a:bodyPr/>
          <a:lstStyle/>
          <a:p>
            <a:r>
              <a:rPr lang="ja-JP" altLang="en-US" dirty="0"/>
              <a:t>強化学習部分</a:t>
            </a:r>
          </a:p>
        </p:txBody>
      </p:sp>
      <p:sp>
        <p:nvSpPr>
          <p:cNvPr id="6" name="コンテンツ プレースホルダー 5">
            <a:extLst>
              <a:ext uri="{FF2B5EF4-FFF2-40B4-BE49-F238E27FC236}">
                <a16:creationId xmlns:a16="http://schemas.microsoft.com/office/drawing/2014/main" id="{7E14A30B-8FBB-A30D-F25B-BA30A708750D}"/>
              </a:ext>
            </a:extLst>
          </p:cNvPr>
          <p:cNvSpPr>
            <a:spLocks noGrp="1"/>
          </p:cNvSpPr>
          <p:nvPr>
            <p:ph sz="quarter" idx="4"/>
          </p:nvPr>
        </p:nvSpPr>
        <p:spPr>
          <a:ln w="28575">
            <a:solidFill>
              <a:schemeClr val="accent5"/>
            </a:solidFill>
          </a:ln>
        </p:spPr>
        <p:txBody>
          <a:bodyPr/>
          <a:lstStyle/>
          <a:p>
            <a:endParaRPr lang="en-US" altLang="ja-JP" dirty="0"/>
          </a:p>
          <a:p>
            <a:pPr lvl="1"/>
            <a:endParaRPr lang="ja-JP" altLang="en-US" dirty="0"/>
          </a:p>
        </p:txBody>
      </p:sp>
      <p:sp>
        <p:nvSpPr>
          <p:cNvPr id="5" name="コンテンツ プレースホルダー 4">
            <a:extLst>
              <a:ext uri="{FF2B5EF4-FFF2-40B4-BE49-F238E27FC236}">
                <a16:creationId xmlns:a16="http://schemas.microsoft.com/office/drawing/2014/main" id="{A5DC1C54-88C4-B81C-F783-205D2B8F5401}"/>
              </a:ext>
            </a:extLst>
          </p:cNvPr>
          <p:cNvSpPr>
            <a:spLocks noGrp="1"/>
          </p:cNvSpPr>
          <p:nvPr>
            <p:ph sz="half" idx="2"/>
          </p:nvPr>
        </p:nvSpPr>
        <p:spPr>
          <a:ln w="28575">
            <a:solidFill>
              <a:schemeClr val="accent2"/>
            </a:solidFill>
          </a:ln>
        </p:spPr>
        <p:style>
          <a:lnRef idx="2">
            <a:schemeClr val="dk1"/>
          </a:lnRef>
          <a:fillRef idx="1">
            <a:schemeClr val="lt1"/>
          </a:fillRef>
          <a:effectRef idx="0">
            <a:schemeClr val="dk1"/>
          </a:effectRef>
          <a:fontRef idx="minor">
            <a:schemeClr val="dk1"/>
          </a:fontRef>
        </p:style>
        <p:txBody>
          <a:bodyPr/>
          <a:lstStyle/>
          <a:p>
            <a:pPr marL="0" indent="0">
              <a:buNone/>
            </a:pPr>
            <a:endParaRPr lang="en-US" altLang="ja-JP" dirty="0"/>
          </a:p>
          <a:p>
            <a:pPr lvl="1"/>
            <a:endParaRPr lang="ja-JP" altLang="en-US" dirty="0"/>
          </a:p>
        </p:txBody>
      </p:sp>
      <p:pic>
        <p:nvPicPr>
          <p:cNvPr id="7" name="図 6">
            <a:extLst>
              <a:ext uri="{FF2B5EF4-FFF2-40B4-BE49-F238E27FC236}">
                <a16:creationId xmlns:a16="http://schemas.microsoft.com/office/drawing/2014/main" id="{236F5CF6-0A6D-9284-71D4-59054988C037}"/>
              </a:ext>
            </a:extLst>
          </p:cNvPr>
          <p:cNvPicPr>
            <a:picLocks noChangeAspect="1"/>
          </p:cNvPicPr>
          <p:nvPr/>
        </p:nvPicPr>
        <p:blipFill>
          <a:blip r:embed="rId2"/>
          <a:stretch>
            <a:fillRect/>
          </a:stretch>
        </p:blipFill>
        <p:spPr>
          <a:xfrm>
            <a:off x="843948" y="2673476"/>
            <a:ext cx="2828925" cy="1619250"/>
          </a:xfrm>
          <a:prstGeom prst="rect">
            <a:avLst/>
          </a:prstGeom>
        </p:spPr>
      </p:pic>
      <p:pic>
        <p:nvPicPr>
          <p:cNvPr id="9" name="図 8">
            <a:extLst>
              <a:ext uri="{FF2B5EF4-FFF2-40B4-BE49-F238E27FC236}">
                <a16:creationId xmlns:a16="http://schemas.microsoft.com/office/drawing/2014/main" id="{BF5B260B-B6AE-312E-A710-825125010A25}"/>
              </a:ext>
            </a:extLst>
          </p:cNvPr>
          <p:cNvPicPr>
            <a:picLocks noChangeAspect="1"/>
          </p:cNvPicPr>
          <p:nvPr/>
        </p:nvPicPr>
        <p:blipFill>
          <a:blip r:embed="rId3"/>
          <a:stretch>
            <a:fillRect/>
          </a:stretch>
        </p:blipFill>
        <p:spPr>
          <a:xfrm>
            <a:off x="3799825" y="2956908"/>
            <a:ext cx="1335817" cy="1335817"/>
          </a:xfrm>
          <a:prstGeom prst="rect">
            <a:avLst/>
          </a:prstGeom>
        </p:spPr>
      </p:pic>
      <p:pic>
        <p:nvPicPr>
          <p:cNvPr id="13" name="図 12">
            <a:extLst>
              <a:ext uri="{FF2B5EF4-FFF2-40B4-BE49-F238E27FC236}">
                <a16:creationId xmlns:a16="http://schemas.microsoft.com/office/drawing/2014/main" id="{FC7CA01C-6FE3-A0CB-60E6-B4040D6A6D63}"/>
              </a:ext>
            </a:extLst>
          </p:cNvPr>
          <p:cNvPicPr>
            <a:picLocks noChangeAspect="1"/>
          </p:cNvPicPr>
          <p:nvPr/>
        </p:nvPicPr>
        <p:blipFill>
          <a:blip r:embed="rId4"/>
          <a:stretch>
            <a:fillRect/>
          </a:stretch>
        </p:blipFill>
        <p:spPr>
          <a:xfrm>
            <a:off x="6563945" y="2956909"/>
            <a:ext cx="2419069" cy="1207101"/>
          </a:xfrm>
          <a:prstGeom prst="rect">
            <a:avLst/>
          </a:prstGeom>
        </p:spPr>
      </p:pic>
      <p:pic>
        <p:nvPicPr>
          <p:cNvPr id="14" name="図 13">
            <a:extLst>
              <a:ext uri="{FF2B5EF4-FFF2-40B4-BE49-F238E27FC236}">
                <a16:creationId xmlns:a16="http://schemas.microsoft.com/office/drawing/2014/main" id="{AC49629C-7E67-8A65-DC36-D6D1947D06E3}"/>
              </a:ext>
            </a:extLst>
          </p:cNvPr>
          <p:cNvPicPr>
            <a:picLocks noChangeAspect="1"/>
          </p:cNvPicPr>
          <p:nvPr/>
        </p:nvPicPr>
        <p:blipFill>
          <a:blip r:embed="rId5"/>
          <a:stretch>
            <a:fillRect/>
          </a:stretch>
        </p:blipFill>
        <p:spPr>
          <a:xfrm>
            <a:off x="9527287" y="3074470"/>
            <a:ext cx="1111324" cy="1218256"/>
          </a:xfrm>
          <a:prstGeom prst="rect">
            <a:avLst/>
          </a:prstGeom>
        </p:spPr>
      </p:pic>
      <p:pic>
        <p:nvPicPr>
          <p:cNvPr id="15" name="図 14">
            <a:extLst>
              <a:ext uri="{FF2B5EF4-FFF2-40B4-BE49-F238E27FC236}">
                <a16:creationId xmlns:a16="http://schemas.microsoft.com/office/drawing/2014/main" id="{A6032DA9-DFD6-2C24-54A5-B4B607FB667B}"/>
              </a:ext>
            </a:extLst>
          </p:cNvPr>
          <p:cNvPicPr>
            <a:picLocks noChangeAspect="1"/>
          </p:cNvPicPr>
          <p:nvPr/>
        </p:nvPicPr>
        <p:blipFill>
          <a:blip r:embed="rId6"/>
          <a:stretch>
            <a:fillRect/>
          </a:stretch>
        </p:blipFill>
        <p:spPr>
          <a:xfrm>
            <a:off x="2258410" y="4568301"/>
            <a:ext cx="2092098" cy="1171575"/>
          </a:xfrm>
          <a:prstGeom prst="rect">
            <a:avLst/>
          </a:prstGeom>
        </p:spPr>
      </p:pic>
      <p:pic>
        <p:nvPicPr>
          <p:cNvPr id="2" name="図 1">
            <a:extLst>
              <a:ext uri="{FF2B5EF4-FFF2-40B4-BE49-F238E27FC236}">
                <a16:creationId xmlns:a16="http://schemas.microsoft.com/office/drawing/2014/main" id="{B4E861F8-F916-10B9-43D3-489F49394B91}"/>
              </a:ext>
            </a:extLst>
          </p:cNvPr>
          <p:cNvPicPr>
            <a:picLocks noChangeAspect="1"/>
          </p:cNvPicPr>
          <p:nvPr/>
        </p:nvPicPr>
        <p:blipFill>
          <a:blip r:embed="rId7"/>
          <a:stretch>
            <a:fillRect/>
          </a:stretch>
        </p:blipFill>
        <p:spPr>
          <a:xfrm>
            <a:off x="7642365" y="4385197"/>
            <a:ext cx="2419069" cy="1354679"/>
          </a:xfrm>
          <a:prstGeom prst="rect">
            <a:avLst/>
          </a:prstGeom>
        </p:spPr>
      </p:pic>
      <p:pic>
        <p:nvPicPr>
          <p:cNvPr id="3" name="図 2">
            <a:extLst>
              <a:ext uri="{FF2B5EF4-FFF2-40B4-BE49-F238E27FC236}">
                <a16:creationId xmlns:a16="http://schemas.microsoft.com/office/drawing/2014/main" id="{22E7433C-1E0C-9819-E060-45E273E957E4}"/>
              </a:ext>
            </a:extLst>
          </p:cNvPr>
          <p:cNvPicPr>
            <a:picLocks noChangeAspect="1"/>
          </p:cNvPicPr>
          <p:nvPr/>
        </p:nvPicPr>
        <p:blipFill>
          <a:blip r:embed="rId4"/>
          <a:stretch>
            <a:fillRect/>
          </a:stretch>
        </p:blipFill>
        <p:spPr>
          <a:xfrm>
            <a:off x="6716345" y="3109309"/>
            <a:ext cx="2419069" cy="1207101"/>
          </a:xfrm>
          <a:prstGeom prst="rect">
            <a:avLst/>
          </a:prstGeom>
        </p:spPr>
      </p:pic>
    </p:spTree>
    <p:extLst>
      <p:ext uri="{BB962C8B-B14F-4D97-AF65-F5344CB8AC3E}">
        <p14:creationId xmlns:p14="http://schemas.microsoft.com/office/powerpoint/2010/main" val="1233294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フローチャート: 磁気ディスク 48">
            <a:extLst>
              <a:ext uri="{FF2B5EF4-FFF2-40B4-BE49-F238E27FC236}">
                <a16:creationId xmlns:a16="http://schemas.microsoft.com/office/drawing/2014/main" id="{BC2C6451-FE4B-E283-7D76-A34277A0BD01}"/>
              </a:ext>
            </a:extLst>
          </p:cNvPr>
          <p:cNvSpPr/>
          <p:nvPr/>
        </p:nvSpPr>
        <p:spPr>
          <a:xfrm>
            <a:off x="9283659" y="5586071"/>
            <a:ext cx="742950" cy="388484"/>
          </a:xfrm>
          <a:prstGeom prst="flowChartMagneticDisk">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F004F1C1-DBD1-543F-A0EF-C8316AFF7B10}"/>
              </a:ext>
            </a:extLst>
          </p:cNvPr>
          <p:cNvSpPr/>
          <p:nvPr/>
        </p:nvSpPr>
        <p:spPr>
          <a:xfrm>
            <a:off x="1268488" y="2957179"/>
            <a:ext cx="3388178" cy="19512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7" name="吹き出し: 角を丸めた四角形 56">
            <a:extLst>
              <a:ext uri="{FF2B5EF4-FFF2-40B4-BE49-F238E27FC236}">
                <a16:creationId xmlns:a16="http://schemas.microsoft.com/office/drawing/2014/main" id="{1810AEA0-D902-FD22-2E69-6F34C0C7524D}"/>
              </a:ext>
            </a:extLst>
          </p:cNvPr>
          <p:cNvSpPr/>
          <p:nvPr/>
        </p:nvSpPr>
        <p:spPr>
          <a:xfrm>
            <a:off x="4381112" y="2139043"/>
            <a:ext cx="1942274" cy="1141455"/>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フッター プレースホルダー 1">
            <a:extLst>
              <a:ext uri="{FF2B5EF4-FFF2-40B4-BE49-F238E27FC236}">
                <a16:creationId xmlns:a16="http://schemas.microsoft.com/office/drawing/2014/main" id="{ABBE20BC-2BA8-C82F-46EF-D040CB92F136}"/>
              </a:ext>
            </a:extLst>
          </p:cNvPr>
          <p:cNvSpPr>
            <a:spLocks noGrp="1"/>
          </p:cNvSpPr>
          <p:nvPr>
            <p:ph type="ftr" sz="quarter" idx="17"/>
          </p:nvPr>
        </p:nvSpPr>
        <p:spPr/>
        <p:txBody>
          <a:bodyPr/>
          <a:lstStyle/>
          <a:p>
            <a:r>
              <a:rPr lang="ja-JP" altLang="en-US" dirty="0"/>
              <a:t>フッターを追加</a:t>
            </a:r>
          </a:p>
        </p:txBody>
      </p:sp>
      <p:sp>
        <p:nvSpPr>
          <p:cNvPr id="3" name="スライド番号プレースホルダー 2">
            <a:extLst>
              <a:ext uri="{FF2B5EF4-FFF2-40B4-BE49-F238E27FC236}">
                <a16:creationId xmlns:a16="http://schemas.microsoft.com/office/drawing/2014/main" id="{09B6BB31-B562-12CC-BC99-F418CD840417}"/>
              </a:ext>
            </a:extLst>
          </p:cNvPr>
          <p:cNvSpPr>
            <a:spLocks noGrp="1"/>
          </p:cNvSpPr>
          <p:nvPr>
            <p:ph type="sldNum" sz="quarter" idx="18"/>
          </p:nvPr>
        </p:nvSpPr>
        <p:spPr/>
        <p:txBody>
          <a:bodyPr/>
          <a:lstStyle/>
          <a:p>
            <a:fld id="{8699F50C-BE38-4BD0-BA84-9B090E1F2B9B}" type="slidenum">
              <a:rPr lang="en-US" altLang="ja-JP" smtClean="0"/>
              <a:pPr/>
              <a:t>8</a:t>
            </a:fld>
            <a:endParaRPr lang="ja-JP" altLang="en-US" dirty="0"/>
          </a:p>
        </p:txBody>
      </p:sp>
      <p:sp>
        <p:nvSpPr>
          <p:cNvPr id="9" name="タイトル 8">
            <a:extLst>
              <a:ext uri="{FF2B5EF4-FFF2-40B4-BE49-F238E27FC236}">
                <a16:creationId xmlns:a16="http://schemas.microsoft.com/office/drawing/2014/main" id="{C4178AA0-7E1D-D2C8-4136-D1CA608D8574}"/>
              </a:ext>
            </a:extLst>
          </p:cNvPr>
          <p:cNvSpPr>
            <a:spLocks noGrp="1"/>
          </p:cNvSpPr>
          <p:nvPr>
            <p:ph type="title"/>
          </p:nvPr>
        </p:nvSpPr>
        <p:spPr/>
        <p:txBody>
          <a:bodyPr/>
          <a:lstStyle/>
          <a:p>
            <a:r>
              <a:rPr lang="en-US" altLang="ja-JP" dirty="0"/>
              <a:t>2.1 </a:t>
            </a:r>
            <a:r>
              <a:rPr lang="ja-JP" altLang="en-US" dirty="0"/>
              <a:t>使用技術：システムの仕様</a:t>
            </a:r>
          </a:p>
        </p:txBody>
      </p:sp>
      <p:sp>
        <p:nvSpPr>
          <p:cNvPr id="10" name="コンテンツ プレースホルダー 9">
            <a:extLst>
              <a:ext uri="{FF2B5EF4-FFF2-40B4-BE49-F238E27FC236}">
                <a16:creationId xmlns:a16="http://schemas.microsoft.com/office/drawing/2014/main" id="{81FF8C7A-9213-39DD-8911-20528A2D694F}"/>
              </a:ext>
            </a:extLst>
          </p:cNvPr>
          <p:cNvSpPr>
            <a:spLocks noGrp="1"/>
          </p:cNvSpPr>
          <p:nvPr>
            <p:ph idx="1"/>
          </p:nvPr>
        </p:nvSpPr>
        <p:spPr/>
        <p:txBody>
          <a:bodyPr/>
          <a:lstStyle/>
          <a:p>
            <a:pPr marL="0" indent="0">
              <a:buNone/>
            </a:pPr>
            <a:r>
              <a:rPr lang="ja-JP" altLang="en-US" dirty="0"/>
              <a:t>　</a:t>
            </a:r>
          </a:p>
        </p:txBody>
      </p:sp>
      <p:sp>
        <p:nvSpPr>
          <p:cNvPr id="13" name="テキスト ボックス 12">
            <a:extLst>
              <a:ext uri="{FF2B5EF4-FFF2-40B4-BE49-F238E27FC236}">
                <a16:creationId xmlns:a16="http://schemas.microsoft.com/office/drawing/2014/main" id="{6CAC6150-6BCC-535C-99B9-EF3522449CE2}"/>
              </a:ext>
            </a:extLst>
          </p:cNvPr>
          <p:cNvSpPr txBox="1"/>
          <p:nvPr/>
        </p:nvSpPr>
        <p:spPr>
          <a:xfrm>
            <a:off x="2103818" y="2622983"/>
            <a:ext cx="2057400" cy="369332"/>
          </a:xfrm>
          <a:prstGeom prst="rect">
            <a:avLst/>
          </a:prstGeom>
          <a:noFill/>
        </p:spPr>
        <p:txBody>
          <a:bodyPr wrap="square" rtlCol="0">
            <a:spAutoFit/>
          </a:bodyPr>
          <a:lstStyle/>
          <a:p>
            <a:r>
              <a:rPr kumimoji="1" lang="ja-JP" altLang="en-US" dirty="0"/>
              <a:t>実験ゲーム環境</a:t>
            </a:r>
          </a:p>
        </p:txBody>
      </p:sp>
      <p:pic>
        <p:nvPicPr>
          <p:cNvPr id="14" name="図 13">
            <a:extLst>
              <a:ext uri="{FF2B5EF4-FFF2-40B4-BE49-F238E27FC236}">
                <a16:creationId xmlns:a16="http://schemas.microsoft.com/office/drawing/2014/main" id="{9BA1A149-ED4A-BB7B-A086-13984657DE21}"/>
              </a:ext>
            </a:extLst>
          </p:cNvPr>
          <p:cNvPicPr>
            <a:picLocks noChangeAspect="1"/>
          </p:cNvPicPr>
          <p:nvPr/>
        </p:nvPicPr>
        <p:blipFill>
          <a:blip r:embed="rId2"/>
          <a:stretch>
            <a:fillRect/>
          </a:stretch>
        </p:blipFill>
        <p:spPr>
          <a:xfrm>
            <a:off x="1628667" y="3440264"/>
            <a:ext cx="1670652" cy="956265"/>
          </a:xfrm>
          <a:prstGeom prst="rect">
            <a:avLst/>
          </a:prstGeom>
        </p:spPr>
      </p:pic>
      <p:pic>
        <p:nvPicPr>
          <p:cNvPr id="15" name="図 14">
            <a:extLst>
              <a:ext uri="{FF2B5EF4-FFF2-40B4-BE49-F238E27FC236}">
                <a16:creationId xmlns:a16="http://schemas.microsoft.com/office/drawing/2014/main" id="{4418241C-0D9D-AF83-5606-9BB40EF88483}"/>
              </a:ext>
            </a:extLst>
          </p:cNvPr>
          <p:cNvPicPr>
            <a:picLocks noChangeAspect="1"/>
          </p:cNvPicPr>
          <p:nvPr/>
        </p:nvPicPr>
        <p:blipFill>
          <a:blip r:embed="rId3"/>
          <a:stretch>
            <a:fillRect/>
          </a:stretch>
        </p:blipFill>
        <p:spPr>
          <a:xfrm>
            <a:off x="3471807" y="3506101"/>
            <a:ext cx="824592" cy="824592"/>
          </a:xfrm>
          <a:prstGeom prst="rect">
            <a:avLst/>
          </a:prstGeom>
        </p:spPr>
      </p:pic>
      <p:sp>
        <p:nvSpPr>
          <p:cNvPr id="16" name="矢印: 右 15">
            <a:extLst>
              <a:ext uri="{FF2B5EF4-FFF2-40B4-BE49-F238E27FC236}">
                <a16:creationId xmlns:a16="http://schemas.microsoft.com/office/drawing/2014/main" id="{5B6857AD-33DF-0444-F278-D4C3DBA1399B}"/>
              </a:ext>
            </a:extLst>
          </p:cNvPr>
          <p:cNvSpPr/>
          <p:nvPr/>
        </p:nvSpPr>
        <p:spPr>
          <a:xfrm rot="19461355">
            <a:off x="7004821" y="2981652"/>
            <a:ext cx="453883" cy="4087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BEE44646-86E2-9888-0069-A197A68033FD}"/>
              </a:ext>
            </a:extLst>
          </p:cNvPr>
          <p:cNvSpPr/>
          <p:nvPr/>
        </p:nvSpPr>
        <p:spPr>
          <a:xfrm rot="8766813">
            <a:off x="7077576" y="3404891"/>
            <a:ext cx="500340" cy="408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9492413C-6825-A101-50B2-3EE21B78B7F1}"/>
              </a:ext>
            </a:extLst>
          </p:cNvPr>
          <p:cNvPicPr>
            <a:picLocks noChangeAspect="1"/>
          </p:cNvPicPr>
          <p:nvPr/>
        </p:nvPicPr>
        <p:blipFill>
          <a:blip r:embed="rId4"/>
          <a:stretch>
            <a:fillRect/>
          </a:stretch>
        </p:blipFill>
        <p:spPr>
          <a:xfrm>
            <a:off x="5422780" y="3476133"/>
            <a:ext cx="1592036" cy="891541"/>
          </a:xfrm>
          <a:prstGeom prst="rect">
            <a:avLst/>
          </a:prstGeom>
        </p:spPr>
      </p:pic>
      <p:sp>
        <p:nvSpPr>
          <p:cNvPr id="19" name="四角形: 角を丸くする 18">
            <a:extLst>
              <a:ext uri="{FF2B5EF4-FFF2-40B4-BE49-F238E27FC236}">
                <a16:creationId xmlns:a16="http://schemas.microsoft.com/office/drawing/2014/main" id="{2E207375-F881-8DC7-BD75-61E52E041AF0}"/>
              </a:ext>
            </a:extLst>
          </p:cNvPr>
          <p:cNvSpPr/>
          <p:nvPr/>
        </p:nvSpPr>
        <p:spPr>
          <a:xfrm>
            <a:off x="7755177" y="2344154"/>
            <a:ext cx="2644922" cy="1163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a:extLst>
              <a:ext uri="{FF2B5EF4-FFF2-40B4-BE49-F238E27FC236}">
                <a16:creationId xmlns:a16="http://schemas.microsoft.com/office/drawing/2014/main" id="{48B72942-396F-7DF7-B835-97255F4B1AF3}"/>
              </a:ext>
            </a:extLst>
          </p:cNvPr>
          <p:cNvSpPr txBox="1"/>
          <p:nvPr/>
        </p:nvSpPr>
        <p:spPr>
          <a:xfrm>
            <a:off x="8069413" y="2015805"/>
            <a:ext cx="2057400" cy="369332"/>
          </a:xfrm>
          <a:prstGeom prst="rect">
            <a:avLst/>
          </a:prstGeom>
          <a:noFill/>
        </p:spPr>
        <p:txBody>
          <a:bodyPr wrap="square" rtlCol="0">
            <a:spAutoFit/>
          </a:bodyPr>
          <a:lstStyle/>
          <a:p>
            <a:r>
              <a:rPr kumimoji="1" lang="ja-JP" altLang="en-US" dirty="0"/>
              <a:t>強化学習エンジン</a:t>
            </a:r>
          </a:p>
        </p:txBody>
      </p:sp>
      <p:pic>
        <p:nvPicPr>
          <p:cNvPr id="23" name="図 22">
            <a:extLst>
              <a:ext uri="{FF2B5EF4-FFF2-40B4-BE49-F238E27FC236}">
                <a16:creationId xmlns:a16="http://schemas.microsoft.com/office/drawing/2014/main" id="{2B748DC2-294B-1B93-1191-529548095257}"/>
              </a:ext>
            </a:extLst>
          </p:cNvPr>
          <p:cNvPicPr>
            <a:picLocks noChangeAspect="1"/>
          </p:cNvPicPr>
          <p:nvPr/>
        </p:nvPicPr>
        <p:blipFill>
          <a:blip r:embed="rId5"/>
          <a:stretch>
            <a:fillRect/>
          </a:stretch>
        </p:blipFill>
        <p:spPr>
          <a:xfrm>
            <a:off x="8387750" y="2571564"/>
            <a:ext cx="1420726" cy="708934"/>
          </a:xfrm>
          <a:prstGeom prst="rect">
            <a:avLst/>
          </a:prstGeom>
        </p:spPr>
      </p:pic>
      <p:sp>
        <p:nvSpPr>
          <p:cNvPr id="27" name="四角形: 角を丸くする 26">
            <a:extLst>
              <a:ext uri="{FF2B5EF4-FFF2-40B4-BE49-F238E27FC236}">
                <a16:creationId xmlns:a16="http://schemas.microsoft.com/office/drawing/2014/main" id="{5A33195B-9D7E-493E-4D86-ECD7D7A100E5}"/>
              </a:ext>
            </a:extLst>
          </p:cNvPr>
          <p:cNvSpPr/>
          <p:nvPr/>
        </p:nvSpPr>
        <p:spPr>
          <a:xfrm>
            <a:off x="4896336" y="5280150"/>
            <a:ext cx="2644923" cy="10381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pic>
        <p:nvPicPr>
          <p:cNvPr id="26" name="図 25">
            <a:extLst>
              <a:ext uri="{FF2B5EF4-FFF2-40B4-BE49-F238E27FC236}">
                <a16:creationId xmlns:a16="http://schemas.microsoft.com/office/drawing/2014/main" id="{F7DBCE3A-2A82-92EE-DCBD-46C370318676}"/>
              </a:ext>
            </a:extLst>
          </p:cNvPr>
          <p:cNvPicPr>
            <a:picLocks noChangeAspect="1"/>
          </p:cNvPicPr>
          <p:nvPr/>
        </p:nvPicPr>
        <p:blipFill>
          <a:blip r:embed="rId6"/>
          <a:stretch>
            <a:fillRect/>
          </a:stretch>
        </p:blipFill>
        <p:spPr>
          <a:xfrm>
            <a:off x="5642815" y="5463797"/>
            <a:ext cx="1197979" cy="670869"/>
          </a:xfrm>
          <a:prstGeom prst="rect">
            <a:avLst/>
          </a:prstGeom>
        </p:spPr>
      </p:pic>
      <p:sp>
        <p:nvSpPr>
          <p:cNvPr id="28" name="テキスト ボックス 27">
            <a:extLst>
              <a:ext uri="{FF2B5EF4-FFF2-40B4-BE49-F238E27FC236}">
                <a16:creationId xmlns:a16="http://schemas.microsoft.com/office/drawing/2014/main" id="{D323444E-1B1D-C2A5-0FD1-BB1093A53BD7}"/>
              </a:ext>
            </a:extLst>
          </p:cNvPr>
          <p:cNvSpPr txBox="1"/>
          <p:nvPr/>
        </p:nvSpPr>
        <p:spPr>
          <a:xfrm>
            <a:off x="5476727" y="6352143"/>
            <a:ext cx="1592036" cy="369332"/>
          </a:xfrm>
          <a:prstGeom prst="rect">
            <a:avLst/>
          </a:prstGeom>
          <a:noFill/>
        </p:spPr>
        <p:txBody>
          <a:bodyPr wrap="square" rtlCol="0">
            <a:spAutoFit/>
          </a:bodyPr>
          <a:lstStyle/>
          <a:p>
            <a:r>
              <a:rPr kumimoji="1" lang="ja-JP" altLang="en-US" dirty="0"/>
              <a:t>統計情報表示</a:t>
            </a:r>
          </a:p>
        </p:txBody>
      </p:sp>
      <p:sp>
        <p:nvSpPr>
          <p:cNvPr id="29" name="矢印: 右 28">
            <a:extLst>
              <a:ext uri="{FF2B5EF4-FFF2-40B4-BE49-F238E27FC236}">
                <a16:creationId xmlns:a16="http://schemas.microsoft.com/office/drawing/2014/main" id="{CAC16A39-4F83-C94D-57C1-845767A90B88}"/>
              </a:ext>
            </a:extLst>
          </p:cNvPr>
          <p:cNvSpPr/>
          <p:nvPr/>
        </p:nvSpPr>
        <p:spPr>
          <a:xfrm rot="10800000">
            <a:off x="4741452" y="3982500"/>
            <a:ext cx="45388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2D45F6FC-B086-077A-A559-30340E720BA7}"/>
              </a:ext>
            </a:extLst>
          </p:cNvPr>
          <p:cNvSpPr/>
          <p:nvPr/>
        </p:nvSpPr>
        <p:spPr>
          <a:xfrm>
            <a:off x="4807639" y="3476133"/>
            <a:ext cx="453883" cy="4087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DE6176B7-F626-B0D7-B1D8-0CDD26C6813C}"/>
              </a:ext>
            </a:extLst>
          </p:cNvPr>
          <p:cNvSpPr/>
          <p:nvPr/>
        </p:nvSpPr>
        <p:spPr>
          <a:xfrm rot="10800000">
            <a:off x="7773590" y="5522722"/>
            <a:ext cx="803678" cy="40873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58" name="吹き出し: 角を丸めた四角形 57">
            <a:extLst>
              <a:ext uri="{FF2B5EF4-FFF2-40B4-BE49-F238E27FC236}">
                <a16:creationId xmlns:a16="http://schemas.microsoft.com/office/drawing/2014/main" id="{075FB61D-F903-3DD2-AC68-F3210E7E4178}"/>
              </a:ext>
            </a:extLst>
          </p:cNvPr>
          <p:cNvSpPr/>
          <p:nvPr/>
        </p:nvSpPr>
        <p:spPr>
          <a:xfrm rot="10800000">
            <a:off x="8145345" y="3835125"/>
            <a:ext cx="1964245" cy="1081939"/>
          </a:xfrm>
          <a:prstGeom prst="wedgeRoundRectCallout">
            <a:avLst>
              <a:gd name="adj1" fmla="val 81416"/>
              <a:gd name="adj2" fmla="val 530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E2561C45-39F0-6785-FEBA-DF44472E4A46}"/>
              </a:ext>
            </a:extLst>
          </p:cNvPr>
          <p:cNvSpPr txBox="1"/>
          <p:nvPr/>
        </p:nvSpPr>
        <p:spPr>
          <a:xfrm>
            <a:off x="4453330" y="2279195"/>
            <a:ext cx="1788476" cy="923330"/>
          </a:xfrm>
          <a:prstGeom prst="rect">
            <a:avLst/>
          </a:prstGeom>
          <a:noFill/>
        </p:spPr>
        <p:txBody>
          <a:bodyPr wrap="square" rtlCol="0">
            <a:spAutoFit/>
          </a:bodyPr>
          <a:lstStyle/>
          <a:p>
            <a:pPr algn="ctr"/>
            <a:r>
              <a:rPr kumimoji="1" lang="ja-JP" altLang="en-US" dirty="0"/>
              <a:t>環境・報酬などゲーム情報を　入力</a:t>
            </a:r>
          </a:p>
        </p:txBody>
      </p:sp>
      <p:sp>
        <p:nvSpPr>
          <p:cNvPr id="40" name="テキスト ボックス 39">
            <a:extLst>
              <a:ext uri="{FF2B5EF4-FFF2-40B4-BE49-F238E27FC236}">
                <a16:creationId xmlns:a16="http://schemas.microsoft.com/office/drawing/2014/main" id="{6DEFEA9E-0062-1BE9-1D7D-7C2665AF42D9}"/>
              </a:ext>
            </a:extLst>
          </p:cNvPr>
          <p:cNvSpPr txBox="1"/>
          <p:nvPr/>
        </p:nvSpPr>
        <p:spPr>
          <a:xfrm>
            <a:off x="8238133" y="3945070"/>
            <a:ext cx="1788476" cy="923330"/>
          </a:xfrm>
          <a:prstGeom prst="rect">
            <a:avLst/>
          </a:prstGeom>
          <a:noFill/>
        </p:spPr>
        <p:txBody>
          <a:bodyPr wrap="square" rtlCol="0">
            <a:spAutoFit/>
          </a:bodyPr>
          <a:lstStyle/>
          <a:p>
            <a:pPr algn="ctr"/>
            <a:r>
              <a:rPr kumimoji="1" lang="ja-JP" altLang="en-US" dirty="0"/>
              <a:t>入力された情報を元に　　　　行動を出力</a:t>
            </a:r>
          </a:p>
        </p:txBody>
      </p:sp>
      <p:sp>
        <p:nvSpPr>
          <p:cNvPr id="43" name="四角形: 角を丸くする 42">
            <a:extLst>
              <a:ext uri="{FF2B5EF4-FFF2-40B4-BE49-F238E27FC236}">
                <a16:creationId xmlns:a16="http://schemas.microsoft.com/office/drawing/2014/main" id="{26EFF626-D650-2155-2AC0-155823553E23}"/>
              </a:ext>
            </a:extLst>
          </p:cNvPr>
          <p:cNvSpPr/>
          <p:nvPr/>
        </p:nvSpPr>
        <p:spPr>
          <a:xfrm>
            <a:off x="4185859" y="4465305"/>
            <a:ext cx="1542753" cy="4512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058194D-43F5-8469-ACFC-E751B17BCAD4}"/>
              </a:ext>
            </a:extLst>
          </p:cNvPr>
          <p:cNvSpPr txBox="1"/>
          <p:nvPr/>
        </p:nvSpPr>
        <p:spPr>
          <a:xfrm>
            <a:off x="4305347" y="4502286"/>
            <a:ext cx="1357839" cy="400110"/>
          </a:xfrm>
          <a:prstGeom prst="rect">
            <a:avLst/>
          </a:prstGeom>
          <a:noFill/>
        </p:spPr>
        <p:txBody>
          <a:bodyPr wrap="square" rtlCol="0">
            <a:spAutoFit/>
          </a:bodyPr>
          <a:lstStyle/>
          <a:p>
            <a:r>
              <a:rPr kumimoji="1" lang="ja-JP" altLang="en-US" sz="1000" dirty="0"/>
              <a:t>強化学習機能の提供</a:t>
            </a:r>
            <a:endParaRPr kumimoji="1" lang="en-US" altLang="ja-JP" sz="1000" dirty="0"/>
          </a:p>
          <a:p>
            <a:pPr algn="ctr"/>
            <a:r>
              <a:rPr kumimoji="1" lang="ja-JP" altLang="en-US" sz="1000" dirty="0"/>
              <a:t>行動の環境への反映</a:t>
            </a:r>
          </a:p>
        </p:txBody>
      </p:sp>
      <p:sp>
        <p:nvSpPr>
          <p:cNvPr id="44" name="四角形: 角を丸くする 43">
            <a:extLst>
              <a:ext uri="{FF2B5EF4-FFF2-40B4-BE49-F238E27FC236}">
                <a16:creationId xmlns:a16="http://schemas.microsoft.com/office/drawing/2014/main" id="{C160AE91-B60A-E305-EF20-D04856509986}"/>
              </a:ext>
            </a:extLst>
          </p:cNvPr>
          <p:cNvSpPr/>
          <p:nvPr/>
        </p:nvSpPr>
        <p:spPr>
          <a:xfrm>
            <a:off x="7399299" y="5086610"/>
            <a:ext cx="1506296"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フローチャート: 磁気ディスク 47">
            <a:extLst>
              <a:ext uri="{FF2B5EF4-FFF2-40B4-BE49-F238E27FC236}">
                <a16:creationId xmlns:a16="http://schemas.microsoft.com/office/drawing/2014/main" id="{8E9706FF-FD43-1052-2F08-0307C9C48AE7}"/>
              </a:ext>
            </a:extLst>
          </p:cNvPr>
          <p:cNvSpPr/>
          <p:nvPr/>
        </p:nvSpPr>
        <p:spPr>
          <a:xfrm>
            <a:off x="9283659" y="5349083"/>
            <a:ext cx="742950" cy="388484"/>
          </a:xfrm>
          <a:prstGeom prst="flowChartMagneticDisk">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6" name="フローチャート: 磁気ディスク 45">
            <a:extLst>
              <a:ext uri="{FF2B5EF4-FFF2-40B4-BE49-F238E27FC236}">
                <a16:creationId xmlns:a16="http://schemas.microsoft.com/office/drawing/2014/main" id="{F0C751C1-986C-5936-BCED-51E3C4FA434A}"/>
              </a:ext>
            </a:extLst>
          </p:cNvPr>
          <p:cNvSpPr/>
          <p:nvPr/>
        </p:nvSpPr>
        <p:spPr>
          <a:xfrm>
            <a:off x="9283659" y="5161571"/>
            <a:ext cx="742950" cy="335594"/>
          </a:xfrm>
          <a:prstGeom prst="flowChartMagneticDisk">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51" name="矢印: 左カーブ 50">
            <a:extLst>
              <a:ext uri="{FF2B5EF4-FFF2-40B4-BE49-F238E27FC236}">
                <a16:creationId xmlns:a16="http://schemas.microsoft.com/office/drawing/2014/main" id="{37283EE7-3467-DC72-1093-AA30A8DFD05E}"/>
              </a:ext>
            </a:extLst>
          </p:cNvPr>
          <p:cNvSpPr/>
          <p:nvPr/>
        </p:nvSpPr>
        <p:spPr>
          <a:xfrm>
            <a:off x="10599382" y="3506100"/>
            <a:ext cx="781846" cy="2274213"/>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7AC4EBB5-1CF5-5543-0F52-330A21536FBE}"/>
              </a:ext>
            </a:extLst>
          </p:cNvPr>
          <p:cNvSpPr txBox="1"/>
          <p:nvPr/>
        </p:nvSpPr>
        <p:spPr>
          <a:xfrm>
            <a:off x="8421649" y="6114550"/>
            <a:ext cx="2773653" cy="369332"/>
          </a:xfrm>
          <a:prstGeom prst="rect">
            <a:avLst/>
          </a:prstGeom>
          <a:noFill/>
        </p:spPr>
        <p:txBody>
          <a:bodyPr wrap="square" rtlCol="0">
            <a:spAutoFit/>
          </a:bodyPr>
          <a:lstStyle/>
          <a:p>
            <a:r>
              <a:rPr kumimoji="1" lang="ja-JP" altLang="en-US" dirty="0"/>
              <a:t>モデルや学習ログの生成</a:t>
            </a:r>
          </a:p>
        </p:txBody>
      </p:sp>
      <p:sp>
        <p:nvSpPr>
          <p:cNvPr id="45" name="テキスト ボックス 44">
            <a:extLst>
              <a:ext uri="{FF2B5EF4-FFF2-40B4-BE49-F238E27FC236}">
                <a16:creationId xmlns:a16="http://schemas.microsoft.com/office/drawing/2014/main" id="{78BC2BF7-4217-3FF7-BBC2-9B8FB6B8BD7A}"/>
              </a:ext>
            </a:extLst>
          </p:cNvPr>
          <p:cNvSpPr txBox="1"/>
          <p:nvPr/>
        </p:nvSpPr>
        <p:spPr>
          <a:xfrm>
            <a:off x="7428999" y="5104611"/>
            <a:ext cx="1492860" cy="400110"/>
          </a:xfrm>
          <a:prstGeom prst="rect">
            <a:avLst/>
          </a:prstGeom>
          <a:noFill/>
        </p:spPr>
        <p:txBody>
          <a:bodyPr wrap="square" rtlCol="0">
            <a:spAutoFit/>
          </a:bodyPr>
          <a:lstStyle/>
          <a:p>
            <a:pPr algn="ctr"/>
            <a:r>
              <a:rPr kumimoji="1" lang="ja-JP" altLang="en-US" sz="1000" dirty="0"/>
              <a:t>報酬や経過時間など　　統計情報を入力</a:t>
            </a:r>
          </a:p>
        </p:txBody>
      </p:sp>
    </p:spTree>
    <p:extLst>
      <p:ext uri="{BB962C8B-B14F-4D97-AF65-F5344CB8AC3E}">
        <p14:creationId xmlns:p14="http://schemas.microsoft.com/office/powerpoint/2010/main" val="3495154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2DC6D39-B76D-8713-1ECE-F482B6454209}"/>
              </a:ext>
            </a:extLst>
          </p:cNvPr>
          <p:cNvSpPr>
            <a:spLocks noGrp="1"/>
          </p:cNvSpPr>
          <p:nvPr>
            <p:ph type="ftr" sz="quarter" idx="17"/>
          </p:nvPr>
        </p:nvSpPr>
        <p:spPr/>
        <p:txBody>
          <a:bodyPr/>
          <a:lstStyle/>
          <a:p>
            <a:r>
              <a:rPr lang="ja-JP" altLang="en-US"/>
              <a:t>フッターを追加</a:t>
            </a:r>
            <a:endParaRPr lang="ja-JP" altLang="en-US" dirty="0"/>
          </a:p>
        </p:txBody>
      </p:sp>
      <p:sp>
        <p:nvSpPr>
          <p:cNvPr id="3" name="スライド番号プレースホルダー 2">
            <a:extLst>
              <a:ext uri="{FF2B5EF4-FFF2-40B4-BE49-F238E27FC236}">
                <a16:creationId xmlns:a16="http://schemas.microsoft.com/office/drawing/2014/main" id="{552D4CC2-93D5-EDDE-A41B-B395DC759ADC}"/>
              </a:ext>
            </a:extLst>
          </p:cNvPr>
          <p:cNvSpPr>
            <a:spLocks noGrp="1"/>
          </p:cNvSpPr>
          <p:nvPr>
            <p:ph type="sldNum" sz="quarter" idx="18"/>
          </p:nvPr>
        </p:nvSpPr>
        <p:spPr/>
        <p:txBody>
          <a:bodyPr/>
          <a:lstStyle/>
          <a:p>
            <a:fld id="{8699F50C-BE38-4BD0-BA84-9B090E1F2B9B}" type="slidenum">
              <a:rPr lang="en-US" altLang="ja-JP" smtClean="0"/>
              <a:pPr/>
              <a:t>9</a:t>
            </a:fld>
            <a:endParaRPr lang="ja-JP" altLang="en-US" dirty="0"/>
          </a:p>
        </p:txBody>
      </p:sp>
      <p:sp>
        <p:nvSpPr>
          <p:cNvPr id="4" name="タイトル 3">
            <a:extLst>
              <a:ext uri="{FF2B5EF4-FFF2-40B4-BE49-F238E27FC236}">
                <a16:creationId xmlns:a16="http://schemas.microsoft.com/office/drawing/2014/main" id="{8CE3001A-2FC5-A79B-8DBD-DED6B428A4C5}"/>
              </a:ext>
            </a:extLst>
          </p:cNvPr>
          <p:cNvSpPr>
            <a:spLocks noGrp="1"/>
          </p:cNvSpPr>
          <p:nvPr>
            <p:ph type="title"/>
          </p:nvPr>
        </p:nvSpPr>
        <p:spPr>
          <a:xfrm>
            <a:off x="518677" y="209028"/>
            <a:ext cx="9107015" cy="1147969"/>
          </a:xfrm>
        </p:spPr>
        <p:txBody>
          <a:bodyPr>
            <a:normAutofit fontScale="90000"/>
          </a:bodyPr>
          <a:lstStyle/>
          <a:p>
            <a:r>
              <a:rPr lang="en-US" altLang="ja-JP" dirty="0"/>
              <a:t>2.2 </a:t>
            </a:r>
            <a:r>
              <a:rPr lang="ja-JP" altLang="en-US" dirty="0"/>
              <a:t>実験方法の説明：実際に作った環境</a:t>
            </a:r>
            <a:endParaRPr kumimoji="1" lang="ja-JP" altLang="en-US" dirty="0"/>
          </a:p>
        </p:txBody>
      </p:sp>
      <p:sp>
        <p:nvSpPr>
          <p:cNvPr id="8" name="テキスト プレースホルダー 7">
            <a:extLst>
              <a:ext uri="{FF2B5EF4-FFF2-40B4-BE49-F238E27FC236}">
                <a16:creationId xmlns:a16="http://schemas.microsoft.com/office/drawing/2014/main" id="{22F8EDB7-4F2C-D647-2D4F-757DB54A994C}"/>
              </a:ext>
            </a:extLst>
          </p:cNvPr>
          <p:cNvSpPr>
            <a:spLocks noGrp="1"/>
          </p:cNvSpPr>
          <p:nvPr>
            <p:ph type="body" idx="1"/>
          </p:nvPr>
        </p:nvSpPr>
        <p:spPr>
          <a:xfrm>
            <a:off x="518677" y="1470678"/>
            <a:ext cx="5382501" cy="823912"/>
          </a:xfrm>
        </p:spPr>
        <p:txBody>
          <a:bodyPr/>
          <a:lstStyle/>
          <a:p>
            <a:pPr algn="ctr"/>
            <a:r>
              <a:rPr lang="ja-JP" altLang="en-US" dirty="0"/>
              <a:t>実験ゲーム環境</a:t>
            </a:r>
          </a:p>
        </p:txBody>
      </p:sp>
      <p:sp>
        <p:nvSpPr>
          <p:cNvPr id="10" name="テキスト プレースホルダー 9">
            <a:extLst>
              <a:ext uri="{FF2B5EF4-FFF2-40B4-BE49-F238E27FC236}">
                <a16:creationId xmlns:a16="http://schemas.microsoft.com/office/drawing/2014/main" id="{BD1850F4-0258-5C13-657C-F84ADDBC4437}"/>
              </a:ext>
            </a:extLst>
          </p:cNvPr>
          <p:cNvSpPr>
            <a:spLocks noGrp="1"/>
          </p:cNvSpPr>
          <p:nvPr>
            <p:ph type="body" sz="quarter" idx="3"/>
          </p:nvPr>
        </p:nvSpPr>
        <p:spPr>
          <a:xfrm>
            <a:off x="6172200" y="1470678"/>
            <a:ext cx="5183188" cy="823912"/>
          </a:xfrm>
        </p:spPr>
        <p:txBody>
          <a:bodyPr/>
          <a:lstStyle/>
          <a:p>
            <a:pPr algn="ctr"/>
            <a:r>
              <a:rPr lang="ja-JP" altLang="en-US" dirty="0"/>
              <a:t>エージェント</a:t>
            </a:r>
          </a:p>
        </p:txBody>
      </p:sp>
      <p:pic>
        <p:nvPicPr>
          <p:cNvPr id="14" name="コンテンツ プレースホルダー 13">
            <a:extLst>
              <a:ext uri="{FF2B5EF4-FFF2-40B4-BE49-F238E27FC236}">
                <a16:creationId xmlns:a16="http://schemas.microsoft.com/office/drawing/2014/main" id="{BB5A3F17-4E4B-816A-EFA6-4682D68BDACE}"/>
              </a:ext>
            </a:extLst>
          </p:cNvPr>
          <p:cNvPicPr>
            <a:picLocks noGrp="1" noChangeAspect="1"/>
          </p:cNvPicPr>
          <p:nvPr>
            <p:ph sz="quarter" idx="4"/>
          </p:nvPr>
        </p:nvPicPr>
        <p:blipFill>
          <a:blip r:embed="rId2"/>
          <a:stretch>
            <a:fillRect/>
          </a:stretch>
        </p:blipFill>
        <p:spPr>
          <a:xfrm>
            <a:off x="7059848" y="2728776"/>
            <a:ext cx="3407892" cy="1033855"/>
          </a:xfrm>
        </p:spPr>
      </p:pic>
      <p:pic>
        <p:nvPicPr>
          <p:cNvPr id="6" name="コンテンツ プレースホルダー 5">
            <a:extLst>
              <a:ext uri="{FF2B5EF4-FFF2-40B4-BE49-F238E27FC236}">
                <a16:creationId xmlns:a16="http://schemas.microsoft.com/office/drawing/2014/main" id="{03899ECF-FD2C-E928-A4E5-021846B00343}"/>
              </a:ext>
            </a:extLst>
          </p:cNvPr>
          <p:cNvPicPr>
            <a:picLocks noGrp="1" noChangeAspect="1"/>
          </p:cNvPicPr>
          <p:nvPr>
            <p:ph sz="half" idx="2"/>
          </p:nvPr>
        </p:nvPicPr>
        <p:blipFill>
          <a:blip r:embed="rId3"/>
          <a:stretch>
            <a:fillRect/>
          </a:stretch>
        </p:blipFill>
        <p:spPr>
          <a:xfrm>
            <a:off x="1526458" y="2505075"/>
            <a:ext cx="3366938" cy="1579964"/>
          </a:xfrm>
        </p:spPr>
      </p:pic>
      <p:pic>
        <p:nvPicPr>
          <p:cNvPr id="12" name="図 11">
            <a:extLst>
              <a:ext uri="{FF2B5EF4-FFF2-40B4-BE49-F238E27FC236}">
                <a16:creationId xmlns:a16="http://schemas.microsoft.com/office/drawing/2014/main" id="{3CDB245A-6FEB-F15B-19F0-5E9A1DDDD27A}"/>
              </a:ext>
            </a:extLst>
          </p:cNvPr>
          <p:cNvPicPr>
            <a:picLocks noChangeAspect="1"/>
          </p:cNvPicPr>
          <p:nvPr/>
        </p:nvPicPr>
        <p:blipFill>
          <a:blip r:embed="rId4"/>
          <a:stretch>
            <a:fillRect/>
          </a:stretch>
        </p:blipFill>
        <p:spPr>
          <a:xfrm>
            <a:off x="1526458" y="4347369"/>
            <a:ext cx="3366939" cy="1581210"/>
          </a:xfrm>
          <a:prstGeom prst="rect">
            <a:avLst/>
          </a:prstGeom>
        </p:spPr>
      </p:pic>
      <p:sp>
        <p:nvSpPr>
          <p:cNvPr id="15" name="テキスト ボックス 14">
            <a:extLst>
              <a:ext uri="{FF2B5EF4-FFF2-40B4-BE49-F238E27FC236}">
                <a16:creationId xmlns:a16="http://schemas.microsoft.com/office/drawing/2014/main" id="{49ECEF13-C3CD-F262-EBC0-EAB3EB8BBAEA}"/>
              </a:ext>
            </a:extLst>
          </p:cNvPr>
          <p:cNvSpPr txBox="1"/>
          <p:nvPr/>
        </p:nvSpPr>
        <p:spPr>
          <a:xfrm>
            <a:off x="8306594" y="3827485"/>
            <a:ext cx="914400" cy="369332"/>
          </a:xfrm>
          <a:prstGeom prst="rect">
            <a:avLst/>
          </a:prstGeom>
          <a:noFill/>
        </p:spPr>
        <p:txBody>
          <a:bodyPr wrap="square" rtlCol="0">
            <a:spAutoFit/>
          </a:bodyPr>
          <a:lstStyle/>
          <a:p>
            <a:r>
              <a:rPr kumimoji="1" lang="ja-JP" altLang="en-US" dirty="0"/>
              <a:t>警官役</a:t>
            </a:r>
          </a:p>
        </p:txBody>
      </p:sp>
      <p:pic>
        <p:nvPicPr>
          <p:cNvPr id="17" name="図 16">
            <a:extLst>
              <a:ext uri="{FF2B5EF4-FFF2-40B4-BE49-F238E27FC236}">
                <a16:creationId xmlns:a16="http://schemas.microsoft.com/office/drawing/2014/main" id="{92C2513E-7446-68FA-C6AE-53742A799D71}"/>
              </a:ext>
            </a:extLst>
          </p:cNvPr>
          <p:cNvPicPr>
            <a:picLocks noChangeAspect="1"/>
          </p:cNvPicPr>
          <p:nvPr/>
        </p:nvPicPr>
        <p:blipFill>
          <a:blip r:embed="rId5"/>
          <a:stretch>
            <a:fillRect/>
          </a:stretch>
        </p:blipFill>
        <p:spPr>
          <a:xfrm>
            <a:off x="7100802" y="4347369"/>
            <a:ext cx="3366938" cy="849272"/>
          </a:xfrm>
          <a:prstGeom prst="rect">
            <a:avLst/>
          </a:prstGeom>
        </p:spPr>
      </p:pic>
      <p:sp>
        <p:nvSpPr>
          <p:cNvPr id="18" name="テキスト ボックス 17">
            <a:extLst>
              <a:ext uri="{FF2B5EF4-FFF2-40B4-BE49-F238E27FC236}">
                <a16:creationId xmlns:a16="http://schemas.microsoft.com/office/drawing/2014/main" id="{972AF3EB-66AB-BEEB-ACDC-909BEF9D93FA}"/>
              </a:ext>
            </a:extLst>
          </p:cNvPr>
          <p:cNvSpPr txBox="1"/>
          <p:nvPr/>
        </p:nvSpPr>
        <p:spPr>
          <a:xfrm>
            <a:off x="8306594" y="5347193"/>
            <a:ext cx="914400" cy="369332"/>
          </a:xfrm>
          <a:prstGeom prst="rect">
            <a:avLst/>
          </a:prstGeom>
          <a:noFill/>
        </p:spPr>
        <p:txBody>
          <a:bodyPr wrap="square" rtlCol="0">
            <a:spAutoFit/>
          </a:bodyPr>
          <a:lstStyle/>
          <a:p>
            <a:r>
              <a:rPr kumimoji="1" lang="ja-JP" altLang="en-US" dirty="0"/>
              <a:t>犯人役</a:t>
            </a:r>
          </a:p>
        </p:txBody>
      </p:sp>
    </p:spTree>
    <p:extLst>
      <p:ext uri="{BB962C8B-B14F-4D97-AF65-F5344CB8AC3E}">
        <p14:creationId xmlns:p14="http://schemas.microsoft.com/office/powerpoint/2010/main" val="3112834235"/>
      </p:ext>
    </p:extLst>
  </p:cSld>
  <p:clrMapOvr>
    <a:masterClrMapping/>
  </p:clrMapOvr>
</p:sld>
</file>

<file path=ppt/theme/theme1.xml><?xml version="1.0" encoding="utf-8"?>
<a:theme xmlns:a="http://schemas.openxmlformats.org/drawingml/2006/main" name="Office テーマ">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467_TF00951641.potx" id="{8EE9478B-E47B-4722-8D7B-7EE75A4B84BE}" vid="{FF661F96-245C-4707-A7FC-6A974B94F30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9A80A7-0DD1-4CF4-ABD5-362A6549C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4D15D6-87BC-477C-8E91-9F90829C2FC8}">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79AA90D-A39D-4F83-B1BD-92099B1CAD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六角形プレゼンテーション ライト</Template>
  <TotalTime>776</TotalTime>
  <Words>1987</Words>
  <Application>Microsoft Office PowerPoint</Application>
  <PresentationFormat>ワイド画面</PresentationFormat>
  <Paragraphs>242</Paragraphs>
  <Slides>31</Slides>
  <Notes>3</Notes>
  <HiddenSlides>0</HiddenSlides>
  <MMClips>3</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31</vt:i4>
      </vt:variant>
    </vt:vector>
  </HeadingPairs>
  <TitlesOfParts>
    <vt:vector size="35" baseType="lpstr">
      <vt:lpstr>Meiryo UI</vt:lpstr>
      <vt:lpstr>Arial</vt:lpstr>
      <vt:lpstr>Calibri</vt:lpstr>
      <vt:lpstr>Office テーマ</vt:lpstr>
      <vt:lpstr>卒業研究最終発表</vt:lpstr>
      <vt:lpstr>目次</vt:lpstr>
      <vt:lpstr>研究概要</vt:lpstr>
      <vt:lpstr>1.1 研究概要説明</vt:lpstr>
      <vt:lpstr>1.2 先行研究紹介</vt:lpstr>
      <vt:lpstr>2.研究内容</vt:lpstr>
      <vt:lpstr>2.1 使用技術：言語やライブラリなど</vt:lpstr>
      <vt:lpstr>2.1 使用技術：システムの仕様</vt:lpstr>
      <vt:lpstr>2.2 実験方法の説明：実際に作った環境</vt:lpstr>
      <vt:lpstr>2.2 実験方法の説明</vt:lpstr>
      <vt:lpstr>2.2 実験方法の説明</vt:lpstr>
      <vt:lpstr>2.3 学習アルゴリズムについて</vt:lpstr>
      <vt:lpstr>2.3 学習アルゴリズムについて</vt:lpstr>
      <vt:lpstr>2.3 学習アルゴリズムについて</vt:lpstr>
      <vt:lpstr>2.3 学習アルゴリズムについて：報酬設計</vt:lpstr>
      <vt:lpstr>3.結果報告</vt:lpstr>
      <vt:lpstr>3.1 全体的な学習中の様子</vt:lpstr>
      <vt:lpstr>3.1 全体的な学習中の様子</vt:lpstr>
      <vt:lpstr>3.1 全体的な学習中の様子</vt:lpstr>
      <vt:lpstr>3.2 観察できた戦略:警官側</vt:lpstr>
      <vt:lpstr>3.2 観察できた戦略:警官側</vt:lpstr>
      <vt:lpstr>3.2 観察できた戦略:犯人側</vt:lpstr>
      <vt:lpstr>PowerPoint プレゼンテーション</vt:lpstr>
      <vt:lpstr>3.3 結果の統計:警官側</vt:lpstr>
      <vt:lpstr>3.3 結果の統計:犯人側</vt:lpstr>
      <vt:lpstr>4.まとめ</vt:lpstr>
      <vt:lpstr>まとめ</vt:lpstr>
      <vt:lpstr>まとめ</vt:lpstr>
      <vt:lpstr>付録</vt:lpstr>
      <vt:lpstr>参考文献とリンク</vt:lpstr>
      <vt:lpstr>ご清聴　　　　　　　　　　　　　　　　　　　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卒業研究最終発表</dc:title>
  <dc:creator>秀</dc:creator>
  <cp:lastModifiedBy>秀</cp:lastModifiedBy>
  <cp:revision>37</cp:revision>
  <dcterms:created xsi:type="dcterms:W3CDTF">2023-01-28T09:40:58Z</dcterms:created>
  <dcterms:modified xsi:type="dcterms:W3CDTF">2023-02-01T10:21:20Z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